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JA Jayagiri Sans" charset="1" panose="00000000000000000000"/>
      <p:regular r:id="rId15"/>
    </p:embeddedFont>
    <p:embeddedFont>
      <p:font typeface="The Seasons Bold" charset="1" panose="00000000000000000000"/>
      <p:regular r:id="rId16"/>
    </p:embeddedFont>
    <p:embeddedFont>
      <p:font typeface="Special Elite" charset="1" panose="02000506000000020004"/>
      <p:regular r:id="rId17"/>
    </p:embeddedFont>
    <p:embeddedFont>
      <p:font typeface="TT Chocolates Bold" charset="1" panose="02000803020000020003"/>
      <p:regular r:id="rId18"/>
    </p:embeddedFont>
    <p:embeddedFont>
      <p:font typeface="Open Sans Bold" charset="1" panose="020B0806030504020204"/>
      <p:regular r:id="rId19"/>
    </p:embeddedFont>
    <p:embeddedFont>
      <p:font typeface="Open Sans" charset="1" panose="020B0606030504020204"/>
      <p:regular r:id="rId20"/>
    </p:embeddedFont>
    <p:embeddedFont>
      <p:font typeface="Pony Club" charset="1" panose="02000000000000000000"/>
      <p:regular r:id="rId21"/>
    </p:embeddedFont>
    <p:embeddedFont>
      <p:font typeface="Canva Sans Bold" charset="1" panose="020B0803030501040103"/>
      <p:regular r:id="rId22"/>
    </p:embeddedFont>
    <p:embeddedFont>
      <p:font typeface="Garet ExtraBold Bold" charset="1" panose="00000000000000000000"/>
      <p:regular r:id="rId23"/>
    </p:embeddedFont>
    <p:embeddedFont>
      <p:font typeface="Garet ExtraBold" charset="1" panose="00000000000000000000"/>
      <p:regular r:id="rId24"/>
    </p:embeddedFont>
    <p:embeddedFont>
      <p:font typeface="Canva Sans" charset="1" panose="020B0503030501040103"/>
      <p:regular r:id="rId25"/>
    </p:embeddedFont>
    <p:embeddedFont>
      <p:font typeface="The Seasons" charset="1" panose="00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gif"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8.png" Type="http://schemas.openxmlformats.org/officeDocument/2006/relationships/image"/><Relationship Id="rId8"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29.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 Id="rId5" Target="https://onlinegdb.com/iUhxKAorC" TargetMode="External" Type="http://schemas.openxmlformats.org/officeDocument/2006/relationships/hyperlink"/><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309274" y="193131"/>
            <a:ext cx="2334116" cy="233411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9740"/>
            </a:solidFill>
            <a:ln w="19050" cap="sq">
              <a:solidFill>
                <a:srgbClr val="FFFFFF"/>
              </a:solid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1260"/>
                </a:lnSpc>
                <a:spcBef>
                  <a:spcPct val="0"/>
                </a:spcBef>
              </a:pPr>
            </a:p>
          </p:txBody>
        </p:sp>
      </p:grpSp>
      <p:sp>
        <p:nvSpPr>
          <p:cNvPr name="Freeform 5" id="5"/>
          <p:cNvSpPr/>
          <p:nvPr/>
        </p:nvSpPr>
        <p:spPr>
          <a:xfrm flipH="false" flipV="false" rot="0">
            <a:off x="2298478" y="1191774"/>
            <a:ext cx="306225" cy="306225"/>
          </a:xfrm>
          <a:custGeom>
            <a:avLst/>
            <a:gdLst/>
            <a:ahLst/>
            <a:cxnLst/>
            <a:rect r="r" b="b" t="t" l="l"/>
            <a:pathLst>
              <a:path h="306225" w="306225">
                <a:moveTo>
                  <a:pt x="0" y="0"/>
                </a:moveTo>
                <a:lnTo>
                  <a:pt x="306225" y="0"/>
                </a:lnTo>
                <a:lnTo>
                  <a:pt x="306225" y="306225"/>
                </a:lnTo>
                <a:lnTo>
                  <a:pt x="0" y="3062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38732" y="287260"/>
            <a:ext cx="2070279" cy="904515"/>
          </a:xfrm>
          <a:prstGeom prst="rect">
            <a:avLst/>
          </a:prstGeom>
        </p:spPr>
        <p:txBody>
          <a:bodyPr anchor="t" rtlCol="false" tIns="0" lIns="0" bIns="0" rIns="0">
            <a:spAutoFit/>
          </a:bodyPr>
          <a:lstStyle/>
          <a:p>
            <a:pPr algn="ctr">
              <a:lnSpc>
                <a:spcPts val="2410"/>
              </a:lnSpc>
            </a:pPr>
            <a:r>
              <a:rPr lang="en-US" sz="1721" spc="185">
                <a:solidFill>
                  <a:srgbClr val="FFFFFF"/>
                </a:solidFill>
                <a:latin typeface="JA Jayagiri Sans"/>
                <a:ea typeface="JA Jayagiri Sans"/>
                <a:cs typeface="JA Jayagiri Sans"/>
                <a:sym typeface="JA Jayagiri Sans"/>
              </a:rPr>
              <a:t>PATTY PATOOTIE</a:t>
            </a:r>
          </a:p>
        </p:txBody>
      </p:sp>
      <p:grpSp>
        <p:nvGrpSpPr>
          <p:cNvPr name="Group 7" id="7"/>
          <p:cNvGrpSpPr/>
          <p:nvPr/>
        </p:nvGrpSpPr>
        <p:grpSpPr>
          <a:xfrm rot="0">
            <a:off x="734684" y="656040"/>
            <a:ext cx="1478374" cy="147837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EAE4"/>
            </a:solidFill>
            <a:ln w="19050" cap="sq">
              <a:solidFill>
                <a:srgbClr val="000000"/>
              </a:solid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a:lnSpc>
                  <a:spcPts val="1260"/>
                </a:lnSpc>
                <a:spcBef>
                  <a:spcPct val="0"/>
                </a:spcBef>
              </a:pPr>
            </a:p>
          </p:txBody>
        </p:sp>
      </p:grpSp>
      <p:sp>
        <p:nvSpPr>
          <p:cNvPr name="Freeform 10" id="10"/>
          <p:cNvSpPr/>
          <p:nvPr/>
        </p:nvSpPr>
        <p:spPr>
          <a:xfrm flipH="false" flipV="false" rot="0">
            <a:off x="344313" y="1242115"/>
            <a:ext cx="306225" cy="306225"/>
          </a:xfrm>
          <a:custGeom>
            <a:avLst/>
            <a:gdLst/>
            <a:ahLst/>
            <a:cxnLst/>
            <a:rect r="r" b="b" t="t" l="l"/>
            <a:pathLst>
              <a:path h="306225" w="306225">
                <a:moveTo>
                  <a:pt x="0" y="0"/>
                </a:moveTo>
                <a:lnTo>
                  <a:pt x="306225" y="0"/>
                </a:lnTo>
                <a:lnTo>
                  <a:pt x="306225" y="306224"/>
                </a:lnTo>
                <a:lnTo>
                  <a:pt x="0" y="3062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19971" y="471541"/>
            <a:ext cx="912722" cy="770574"/>
          </a:xfrm>
          <a:custGeom>
            <a:avLst/>
            <a:gdLst/>
            <a:ahLst/>
            <a:cxnLst/>
            <a:rect r="r" b="b" t="t" l="l"/>
            <a:pathLst>
              <a:path h="770574" w="912722">
                <a:moveTo>
                  <a:pt x="0" y="0"/>
                </a:moveTo>
                <a:lnTo>
                  <a:pt x="912722" y="0"/>
                </a:lnTo>
                <a:lnTo>
                  <a:pt x="912722" y="770574"/>
                </a:lnTo>
                <a:lnTo>
                  <a:pt x="0" y="770574"/>
                </a:lnTo>
                <a:lnTo>
                  <a:pt x="0" y="0"/>
                </a:lnTo>
                <a:close/>
              </a:path>
            </a:pathLst>
          </a:custGeom>
          <a:blipFill>
            <a:blip r:embed="rId4">
              <a:extLst>
                <a:ext uri="{96DAC541-7B7A-43D3-8B79-37D633B846F1}">
                  <asvg:svgBlip xmlns:asvg="http://schemas.microsoft.com/office/drawing/2016/SVG/main" r:embed="rId5"/>
                </a:ext>
              </a:extLst>
            </a:blip>
            <a:stretch>
              <a:fillRect l="0" t="0" r="0" b="-80960"/>
            </a:stretch>
          </a:blipFill>
        </p:spPr>
      </p:sp>
      <p:sp>
        <p:nvSpPr>
          <p:cNvPr name="Freeform 12" id="12"/>
          <p:cNvSpPr/>
          <p:nvPr/>
        </p:nvSpPr>
        <p:spPr>
          <a:xfrm flipH="false" flipV="false" rot="0">
            <a:off x="875284" y="992185"/>
            <a:ext cx="1202096" cy="891704"/>
          </a:xfrm>
          <a:custGeom>
            <a:avLst/>
            <a:gdLst/>
            <a:ahLst/>
            <a:cxnLst/>
            <a:rect r="r" b="b" t="t" l="l"/>
            <a:pathLst>
              <a:path h="891704" w="1202096">
                <a:moveTo>
                  <a:pt x="0" y="0"/>
                </a:moveTo>
                <a:lnTo>
                  <a:pt x="1202096" y="0"/>
                </a:lnTo>
                <a:lnTo>
                  <a:pt x="1202096" y="891705"/>
                </a:lnTo>
                <a:lnTo>
                  <a:pt x="0" y="891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5849939" y="584969"/>
            <a:ext cx="6645272" cy="1212762"/>
          </a:xfrm>
          <a:custGeom>
            <a:avLst/>
            <a:gdLst/>
            <a:ahLst/>
            <a:cxnLst/>
            <a:rect r="r" b="b" t="t" l="l"/>
            <a:pathLst>
              <a:path h="1212762" w="6645272">
                <a:moveTo>
                  <a:pt x="0" y="0"/>
                </a:moveTo>
                <a:lnTo>
                  <a:pt x="6645272" y="0"/>
                </a:lnTo>
                <a:lnTo>
                  <a:pt x="6645272" y="1212763"/>
                </a:lnTo>
                <a:lnTo>
                  <a:pt x="0" y="1212763"/>
                </a:lnTo>
                <a:lnTo>
                  <a:pt x="0" y="0"/>
                </a:lnTo>
                <a:close/>
              </a:path>
            </a:pathLst>
          </a:custGeom>
          <a:blipFill>
            <a:blip r:embed="rId8"/>
            <a:stretch>
              <a:fillRect l="0" t="0" r="0" b="0"/>
            </a:stretch>
          </a:blipFill>
        </p:spPr>
      </p:sp>
      <p:sp>
        <p:nvSpPr>
          <p:cNvPr name="Freeform 14" id="14"/>
          <p:cNvSpPr/>
          <p:nvPr/>
        </p:nvSpPr>
        <p:spPr>
          <a:xfrm flipH="false" flipV="false" rot="0">
            <a:off x="12748975" y="471541"/>
            <a:ext cx="8956576" cy="9738001"/>
          </a:xfrm>
          <a:custGeom>
            <a:avLst/>
            <a:gdLst/>
            <a:ahLst/>
            <a:cxnLst/>
            <a:rect r="r" b="b" t="t" l="l"/>
            <a:pathLst>
              <a:path h="9738001" w="8956576">
                <a:moveTo>
                  <a:pt x="0" y="0"/>
                </a:moveTo>
                <a:lnTo>
                  <a:pt x="8956576" y="0"/>
                </a:lnTo>
                <a:lnTo>
                  <a:pt x="8956576" y="9738001"/>
                </a:lnTo>
                <a:lnTo>
                  <a:pt x="0" y="9738001"/>
                </a:lnTo>
                <a:lnTo>
                  <a:pt x="0" y="0"/>
                </a:lnTo>
                <a:close/>
              </a:path>
            </a:pathLst>
          </a:custGeom>
          <a:blipFill>
            <a:blip r:embed="rId9">
              <a:alphaModFix amt="77000"/>
            </a:blip>
            <a:stretch>
              <a:fillRect l="0" t="-10050" r="0" b="-10050"/>
            </a:stretch>
          </a:blipFill>
        </p:spPr>
      </p:sp>
      <p:sp>
        <p:nvSpPr>
          <p:cNvPr name="Freeform 15" id="15"/>
          <p:cNvSpPr/>
          <p:nvPr/>
        </p:nvSpPr>
        <p:spPr>
          <a:xfrm flipH="false" flipV="false" rot="0">
            <a:off x="15781223" y="-707681"/>
            <a:ext cx="6156448" cy="6156448"/>
          </a:xfrm>
          <a:custGeom>
            <a:avLst/>
            <a:gdLst/>
            <a:ahLst/>
            <a:cxnLst/>
            <a:rect r="r" b="b" t="t" l="l"/>
            <a:pathLst>
              <a:path h="6156448" w="6156448">
                <a:moveTo>
                  <a:pt x="0" y="0"/>
                </a:moveTo>
                <a:lnTo>
                  <a:pt x="6156449" y="0"/>
                </a:lnTo>
                <a:lnTo>
                  <a:pt x="6156449" y="6156449"/>
                </a:lnTo>
                <a:lnTo>
                  <a:pt x="0" y="615644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3061324" y="2566891"/>
            <a:ext cx="11834074" cy="4742748"/>
          </a:xfrm>
          <a:prstGeom prst="rect">
            <a:avLst/>
          </a:prstGeom>
        </p:spPr>
        <p:txBody>
          <a:bodyPr anchor="t" rtlCol="false" tIns="0" lIns="0" bIns="0" rIns="0">
            <a:spAutoFit/>
          </a:bodyPr>
          <a:lstStyle/>
          <a:p>
            <a:pPr algn="ctr">
              <a:lnSpc>
                <a:spcPts val="18238"/>
              </a:lnSpc>
            </a:pPr>
            <a:r>
              <a:rPr lang="en-US" sz="13027">
                <a:solidFill>
                  <a:srgbClr val="FFFFFF"/>
                </a:solidFill>
                <a:latin typeface="The Seasons Bold"/>
                <a:ea typeface="The Seasons Bold"/>
                <a:cs typeface="The Seasons Bold"/>
                <a:sym typeface="The Seasons Bold"/>
              </a:rPr>
              <a:t>PATTY </a:t>
            </a:r>
          </a:p>
          <a:p>
            <a:pPr algn="ctr">
              <a:lnSpc>
                <a:spcPts val="18238"/>
              </a:lnSpc>
              <a:spcBef>
                <a:spcPct val="0"/>
              </a:spcBef>
            </a:pPr>
            <a:r>
              <a:rPr lang="en-US" sz="13027">
                <a:solidFill>
                  <a:srgbClr val="FFFFFF"/>
                </a:solidFill>
                <a:latin typeface="The Seasons Bold"/>
                <a:ea typeface="The Seasons Bold"/>
                <a:cs typeface="The Seasons Bold"/>
                <a:sym typeface="The Seasons Bold"/>
              </a:rPr>
              <a:t>PATOOTIE</a:t>
            </a:r>
          </a:p>
        </p:txBody>
      </p:sp>
      <p:sp>
        <p:nvSpPr>
          <p:cNvPr name="Freeform 17" id="17"/>
          <p:cNvSpPr/>
          <p:nvPr/>
        </p:nvSpPr>
        <p:spPr>
          <a:xfrm flipH="false" flipV="false" rot="-968230">
            <a:off x="-1301275" y="2925954"/>
            <a:ext cx="6757310" cy="6757310"/>
          </a:xfrm>
          <a:custGeom>
            <a:avLst/>
            <a:gdLst/>
            <a:ahLst/>
            <a:cxnLst/>
            <a:rect r="r" b="b" t="t" l="l"/>
            <a:pathLst>
              <a:path h="6757310" w="6757310">
                <a:moveTo>
                  <a:pt x="0" y="0"/>
                </a:moveTo>
                <a:lnTo>
                  <a:pt x="6757310" y="0"/>
                </a:lnTo>
                <a:lnTo>
                  <a:pt x="6757310" y="6757310"/>
                </a:lnTo>
                <a:lnTo>
                  <a:pt x="0" y="6757310"/>
                </a:lnTo>
                <a:lnTo>
                  <a:pt x="0" y="0"/>
                </a:lnTo>
                <a:close/>
              </a:path>
            </a:pathLst>
          </a:custGeom>
          <a:blipFill>
            <a:blip r:embed="rId12">
              <a:alphaModFix amt="40000"/>
            </a:blip>
            <a:stretch>
              <a:fillRect l="0" t="0" r="0" b="0"/>
            </a:stretch>
          </a:blipFill>
        </p:spPr>
      </p:sp>
      <p:pic>
        <p:nvPicPr>
          <p:cNvPr name="Picture 18" id="18"/>
          <p:cNvPicPr>
            <a:picLocks noChangeAspect="true"/>
          </p:cNvPicPr>
          <p:nvPr/>
        </p:nvPicPr>
        <p:blipFill>
          <a:blip r:embed="rId13">
            <a:alphaModFix amt="87000"/>
          </a:blip>
          <a:srcRect l="0" t="0" r="0" b="0"/>
          <a:stretch>
            <a:fillRect/>
          </a:stretch>
        </p:blipFill>
        <p:spPr>
          <a:xfrm flipH="false" flipV="false" rot="-217358">
            <a:off x="-860535" y="4283597"/>
            <a:ext cx="4415906" cy="3753520"/>
          </a:xfrm>
          <a:prstGeom prst="rect">
            <a:avLst/>
          </a:prstGeom>
        </p:spPr>
      </p:pic>
      <p:sp>
        <p:nvSpPr>
          <p:cNvPr name="TextBox 19" id="19"/>
          <p:cNvSpPr txBox="true"/>
          <p:nvPr/>
        </p:nvSpPr>
        <p:spPr>
          <a:xfrm rot="0">
            <a:off x="3392602" y="876392"/>
            <a:ext cx="11502797" cy="769545"/>
          </a:xfrm>
          <a:prstGeom prst="rect">
            <a:avLst/>
          </a:prstGeom>
        </p:spPr>
        <p:txBody>
          <a:bodyPr anchor="t" rtlCol="false" tIns="0" lIns="0" bIns="0" rIns="0">
            <a:spAutoFit/>
          </a:bodyPr>
          <a:lstStyle/>
          <a:p>
            <a:pPr algn="ctr">
              <a:lnSpc>
                <a:spcPts val="6014"/>
              </a:lnSpc>
            </a:pPr>
            <a:r>
              <a:rPr lang="en-US" sz="4811" spc="721">
                <a:solidFill>
                  <a:srgbClr val="FFFFFF"/>
                </a:solidFill>
                <a:latin typeface="Special Elite"/>
                <a:ea typeface="Special Elite"/>
                <a:cs typeface="Special Elite"/>
                <a:sym typeface="Special Elite"/>
              </a:rPr>
              <a:t>WELCOME TO</a:t>
            </a:r>
          </a:p>
        </p:txBody>
      </p:sp>
      <p:sp>
        <p:nvSpPr>
          <p:cNvPr name="TextBox 20" id="20"/>
          <p:cNvSpPr txBox="true"/>
          <p:nvPr/>
        </p:nvSpPr>
        <p:spPr>
          <a:xfrm rot="0">
            <a:off x="676574" y="1840921"/>
            <a:ext cx="1651589" cy="529623"/>
          </a:xfrm>
          <a:prstGeom prst="rect">
            <a:avLst/>
          </a:prstGeom>
        </p:spPr>
        <p:txBody>
          <a:bodyPr anchor="t" rtlCol="false" tIns="0" lIns="0" bIns="0" rIns="0">
            <a:spAutoFit/>
          </a:bodyPr>
          <a:lstStyle/>
          <a:p>
            <a:pPr algn="ctr">
              <a:lnSpc>
                <a:spcPts val="1501"/>
              </a:lnSpc>
            </a:pPr>
            <a:r>
              <a:rPr lang="en-US" sz="1072" spc="321">
                <a:solidFill>
                  <a:srgbClr val="FFFFFF"/>
                </a:solidFill>
                <a:latin typeface="TT Chocolates Bold"/>
                <a:ea typeface="TT Chocolates Bold"/>
                <a:cs typeface="TT Chocolates Bold"/>
                <a:sym typeface="TT Chocolates Bold"/>
              </a:rPr>
              <a:t>STUDENT SAVIOUR</a:t>
            </a:r>
          </a:p>
        </p:txBody>
      </p:sp>
      <p:sp>
        <p:nvSpPr>
          <p:cNvPr name="TextBox 21" id="21"/>
          <p:cNvSpPr txBox="true"/>
          <p:nvPr/>
        </p:nvSpPr>
        <p:spPr>
          <a:xfrm rot="0">
            <a:off x="3207913" y="7372504"/>
            <a:ext cx="11502797" cy="577140"/>
          </a:xfrm>
          <a:prstGeom prst="rect">
            <a:avLst/>
          </a:prstGeom>
        </p:spPr>
        <p:txBody>
          <a:bodyPr anchor="t" rtlCol="false" tIns="0" lIns="0" bIns="0" rIns="0">
            <a:spAutoFit/>
          </a:bodyPr>
          <a:lstStyle/>
          <a:p>
            <a:pPr algn="ctr">
              <a:lnSpc>
                <a:spcPts val="4514"/>
              </a:lnSpc>
            </a:pPr>
            <a:r>
              <a:rPr lang="en-US" sz="3611" spc="541">
                <a:solidFill>
                  <a:srgbClr val="FFFFFF"/>
                </a:solidFill>
                <a:latin typeface="Special Elite"/>
                <a:ea typeface="Special Elite"/>
                <a:cs typeface="Special Elite"/>
                <a:sym typeface="Special Elite"/>
              </a:rPr>
              <a:t>BURGER ORDERING SYSTEM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461683">
            <a:off x="-595158" y="-1494309"/>
            <a:ext cx="18606202" cy="12990512"/>
          </a:xfrm>
          <a:custGeom>
            <a:avLst/>
            <a:gdLst/>
            <a:ahLst/>
            <a:cxnLst/>
            <a:rect r="r" b="b" t="t" l="l"/>
            <a:pathLst>
              <a:path h="12990512" w="18606202">
                <a:moveTo>
                  <a:pt x="0" y="0"/>
                </a:moveTo>
                <a:lnTo>
                  <a:pt x="18606202" y="0"/>
                </a:lnTo>
                <a:lnTo>
                  <a:pt x="18606202" y="12990512"/>
                </a:lnTo>
                <a:lnTo>
                  <a:pt x="0" y="12990512"/>
                </a:lnTo>
                <a:lnTo>
                  <a:pt x="0" y="0"/>
                </a:lnTo>
                <a:close/>
              </a:path>
            </a:pathLst>
          </a:custGeom>
          <a:blipFill>
            <a:blip r:embed="rId2">
              <a:alphaModFix amt="43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18597" y="475928"/>
            <a:ext cx="3094448" cy="309444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250187" y="0"/>
                  </a:moveTo>
                  <a:lnTo>
                    <a:pt x="562613" y="0"/>
                  </a:lnTo>
                  <a:cubicBezTo>
                    <a:pt x="700787" y="0"/>
                    <a:pt x="812800" y="112013"/>
                    <a:pt x="812800" y="250187"/>
                  </a:cubicBezTo>
                  <a:lnTo>
                    <a:pt x="812800" y="562613"/>
                  </a:lnTo>
                  <a:cubicBezTo>
                    <a:pt x="812800" y="700787"/>
                    <a:pt x="700787" y="812800"/>
                    <a:pt x="562613" y="812800"/>
                  </a:cubicBezTo>
                  <a:lnTo>
                    <a:pt x="250187" y="812800"/>
                  </a:lnTo>
                  <a:cubicBezTo>
                    <a:pt x="112013" y="812800"/>
                    <a:pt x="0" y="700787"/>
                    <a:pt x="0" y="562613"/>
                  </a:cubicBezTo>
                  <a:lnTo>
                    <a:pt x="0" y="250187"/>
                  </a:lnTo>
                  <a:cubicBezTo>
                    <a:pt x="0" y="112013"/>
                    <a:pt x="112013" y="0"/>
                    <a:pt x="250187" y="0"/>
                  </a:cubicBezTo>
                  <a:close/>
                </a:path>
              </a:pathLst>
            </a:custGeom>
            <a:blipFill>
              <a:blip r:embed="rId4"/>
              <a:stretch>
                <a:fillRect l="0" t="0" r="0" b="0"/>
              </a:stretch>
            </a:blipFill>
            <a:ln cap="rnd">
              <a:noFill/>
              <a:prstDash val="solid"/>
              <a:round/>
            </a:ln>
          </p:spPr>
        </p:sp>
      </p:grpSp>
      <p:grpSp>
        <p:nvGrpSpPr>
          <p:cNvPr name="Group 5" id="5"/>
          <p:cNvGrpSpPr/>
          <p:nvPr/>
        </p:nvGrpSpPr>
        <p:grpSpPr>
          <a:xfrm rot="0">
            <a:off x="6705252" y="620867"/>
            <a:ext cx="3223868" cy="2963827"/>
            <a:chOff x="0" y="0"/>
            <a:chExt cx="812800" cy="747239"/>
          </a:xfrm>
        </p:grpSpPr>
        <p:sp>
          <p:nvSpPr>
            <p:cNvPr name="Freeform 6" id="6"/>
            <p:cNvSpPr/>
            <p:nvPr/>
          </p:nvSpPr>
          <p:spPr>
            <a:xfrm flipH="false" flipV="false" rot="0">
              <a:off x="0" y="0"/>
              <a:ext cx="812800" cy="747239"/>
            </a:xfrm>
            <a:custGeom>
              <a:avLst/>
              <a:gdLst/>
              <a:ahLst/>
              <a:cxnLst/>
              <a:rect r="r" b="b" t="t" l="l"/>
              <a:pathLst>
                <a:path h="747239" w="812800">
                  <a:moveTo>
                    <a:pt x="240144" y="0"/>
                  </a:moveTo>
                  <a:lnTo>
                    <a:pt x="572656" y="0"/>
                  </a:lnTo>
                  <a:cubicBezTo>
                    <a:pt x="636346" y="0"/>
                    <a:pt x="697428" y="25301"/>
                    <a:pt x="742463" y="70337"/>
                  </a:cubicBezTo>
                  <a:cubicBezTo>
                    <a:pt x="787499" y="115372"/>
                    <a:pt x="812800" y="176454"/>
                    <a:pt x="812800" y="240144"/>
                  </a:cubicBezTo>
                  <a:lnTo>
                    <a:pt x="812800" y="507095"/>
                  </a:lnTo>
                  <a:cubicBezTo>
                    <a:pt x="812800" y="570785"/>
                    <a:pt x="787499" y="631866"/>
                    <a:pt x="742463" y="676902"/>
                  </a:cubicBezTo>
                  <a:cubicBezTo>
                    <a:pt x="697428" y="721938"/>
                    <a:pt x="636346" y="747239"/>
                    <a:pt x="572656" y="747239"/>
                  </a:cubicBezTo>
                  <a:lnTo>
                    <a:pt x="240144" y="747239"/>
                  </a:lnTo>
                  <a:cubicBezTo>
                    <a:pt x="176454" y="747239"/>
                    <a:pt x="115372" y="721938"/>
                    <a:pt x="70337" y="676902"/>
                  </a:cubicBezTo>
                  <a:cubicBezTo>
                    <a:pt x="25301" y="631866"/>
                    <a:pt x="0" y="570785"/>
                    <a:pt x="0" y="507095"/>
                  </a:cubicBezTo>
                  <a:lnTo>
                    <a:pt x="0" y="240144"/>
                  </a:lnTo>
                  <a:cubicBezTo>
                    <a:pt x="0" y="176454"/>
                    <a:pt x="25301" y="115372"/>
                    <a:pt x="70337" y="70337"/>
                  </a:cubicBezTo>
                  <a:cubicBezTo>
                    <a:pt x="115372" y="25301"/>
                    <a:pt x="176454" y="0"/>
                    <a:pt x="240144" y="0"/>
                  </a:cubicBezTo>
                  <a:close/>
                </a:path>
              </a:pathLst>
            </a:custGeom>
            <a:blipFill>
              <a:blip r:embed="rId5"/>
              <a:stretch>
                <a:fillRect l="0" t="-45897" r="-33431" b="-47619"/>
              </a:stretch>
            </a:blipFill>
          </p:spPr>
        </p:sp>
      </p:grpSp>
      <p:grpSp>
        <p:nvGrpSpPr>
          <p:cNvPr name="Group 7" id="7"/>
          <p:cNvGrpSpPr/>
          <p:nvPr/>
        </p:nvGrpSpPr>
        <p:grpSpPr>
          <a:xfrm rot="0">
            <a:off x="12057839" y="475928"/>
            <a:ext cx="3094448" cy="309444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250187" y="0"/>
                  </a:moveTo>
                  <a:lnTo>
                    <a:pt x="562613" y="0"/>
                  </a:lnTo>
                  <a:cubicBezTo>
                    <a:pt x="700787" y="0"/>
                    <a:pt x="812800" y="112013"/>
                    <a:pt x="812800" y="250187"/>
                  </a:cubicBezTo>
                  <a:lnTo>
                    <a:pt x="812800" y="562613"/>
                  </a:lnTo>
                  <a:cubicBezTo>
                    <a:pt x="812800" y="700787"/>
                    <a:pt x="700787" y="812800"/>
                    <a:pt x="562613" y="812800"/>
                  </a:cubicBezTo>
                  <a:lnTo>
                    <a:pt x="250187" y="812800"/>
                  </a:lnTo>
                  <a:cubicBezTo>
                    <a:pt x="112013" y="812800"/>
                    <a:pt x="0" y="700787"/>
                    <a:pt x="0" y="562613"/>
                  </a:cubicBezTo>
                  <a:lnTo>
                    <a:pt x="0" y="250187"/>
                  </a:lnTo>
                  <a:cubicBezTo>
                    <a:pt x="0" y="112013"/>
                    <a:pt x="112013" y="0"/>
                    <a:pt x="250187" y="0"/>
                  </a:cubicBezTo>
                  <a:close/>
                </a:path>
              </a:pathLst>
            </a:custGeom>
            <a:blipFill>
              <a:blip r:embed="rId6"/>
              <a:stretch>
                <a:fillRect l="0" t="-9534" r="0" b="-9534"/>
              </a:stretch>
            </a:blipFill>
          </p:spPr>
        </p:sp>
      </p:grpSp>
      <p:grpSp>
        <p:nvGrpSpPr>
          <p:cNvPr name="Group 9" id="9"/>
          <p:cNvGrpSpPr/>
          <p:nvPr/>
        </p:nvGrpSpPr>
        <p:grpSpPr>
          <a:xfrm rot="0">
            <a:off x="6851566" y="5402960"/>
            <a:ext cx="3369508" cy="3266914"/>
            <a:chOff x="0" y="0"/>
            <a:chExt cx="812800" cy="788052"/>
          </a:xfrm>
        </p:grpSpPr>
        <p:sp>
          <p:nvSpPr>
            <p:cNvPr name="Freeform 10" id="10"/>
            <p:cNvSpPr/>
            <p:nvPr/>
          </p:nvSpPr>
          <p:spPr>
            <a:xfrm flipH="false" flipV="false" rot="0">
              <a:off x="0" y="0"/>
              <a:ext cx="812800" cy="788052"/>
            </a:xfrm>
            <a:custGeom>
              <a:avLst/>
              <a:gdLst/>
              <a:ahLst/>
              <a:cxnLst/>
              <a:rect r="r" b="b" t="t" l="l"/>
              <a:pathLst>
                <a:path h="788052" w="812800">
                  <a:moveTo>
                    <a:pt x="229764" y="0"/>
                  </a:moveTo>
                  <a:lnTo>
                    <a:pt x="583036" y="0"/>
                  </a:lnTo>
                  <a:cubicBezTo>
                    <a:pt x="709931" y="0"/>
                    <a:pt x="812800" y="102869"/>
                    <a:pt x="812800" y="229764"/>
                  </a:cubicBezTo>
                  <a:lnTo>
                    <a:pt x="812800" y="558288"/>
                  </a:lnTo>
                  <a:cubicBezTo>
                    <a:pt x="812800" y="685183"/>
                    <a:pt x="709931" y="788052"/>
                    <a:pt x="583036" y="788052"/>
                  </a:cubicBezTo>
                  <a:lnTo>
                    <a:pt x="229764" y="788052"/>
                  </a:lnTo>
                  <a:cubicBezTo>
                    <a:pt x="102869" y="788052"/>
                    <a:pt x="0" y="685183"/>
                    <a:pt x="0" y="558288"/>
                  </a:cubicBezTo>
                  <a:lnTo>
                    <a:pt x="0" y="229764"/>
                  </a:lnTo>
                  <a:cubicBezTo>
                    <a:pt x="0" y="102869"/>
                    <a:pt x="102869" y="0"/>
                    <a:pt x="229764" y="0"/>
                  </a:cubicBezTo>
                  <a:close/>
                </a:path>
              </a:pathLst>
            </a:custGeom>
            <a:blipFill>
              <a:blip r:embed="rId7"/>
              <a:stretch>
                <a:fillRect l="-4422" t="-50405" r="-4946" b="0"/>
              </a:stretch>
            </a:blipFill>
          </p:spPr>
        </p:sp>
      </p:grpSp>
      <p:grpSp>
        <p:nvGrpSpPr>
          <p:cNvPr name="Group 11" id="11"/>
          <p:cNvGrpSpPr/>
          <p:nvPr/>
        </p:nvGrpSpPr>
        <p:grpSpPr>
          <a:xfrm rot="0">
            <a:off x="1528147" y="5556376"/>
            <a:ext cx="3094448" cy="309444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250187" y="0"/>
                  </a:moveTo>
                  <a:lnTo>
                    <a:pt x="562613" y="0"/>
                  </a:lnTo>
                  <a:cubicBezTo>
                    <a:pt x="700787" y="0"/>
                    <a:pt x="812800" y="112013"/>
                    <a:pt x="812800" y="250187"/>
                  </a:cubicBezTo>
                  <a:lnTo>
                    <a:pt x="812800" y="562613"/>
                  </a:lnTo>
                  <a:cubicBezTo>
                    <a:pt x="812800" y="700787"/>
                    <a:pt x="700787" y="812800"/>
                    <a:pt x="562613" y="812800"/>
                  </a:cubicBezTo>
                  <a:lnTo>
                    <a:pt x="250187" y="812800"/>
                  </a:lnTo>
                  <a:cubicBezTo>
                    <a:pt x="112013" y="812800"/>
                    <a:pt x="0" y="700787"/>
                    <a:pt x="0" y="562613"/>
                  </a:cubicBezTo>
                  <a:lnTo>
                    <a:pt x="0" y="250187"/>
                  </a:lnTo>
                  <a:cubicBezTo>
                    <a:pt x="0" y="112013"/>
                    <a:pt x="112013" y="0"/>
                    <a:pt x="250187" y="0"/>
                  </a:cubicBezTo>
                  <a:close/>
                </a:path>
              </a:pathLst>
            </a:custGeom>
            <a:blipFill>
              <a:blip r:embed="rId8"/>
              <a:stretch>
                <a:fillRect l="0" t="-31825" r="0" b="-22945"/>
              </a:stretch>
            </a:blipFill>
          </p:spPr>
        </p:sp>
      </p:grpSp>
      <p:sp>
        <p:nvSpPr>
          <p:cNvPr name="TextBox 13" id="13"/>
          <p:cNvSpPr txBox="true"/>
          <p:nvPr/>
        </p:nvSpPr>
        <p:spPr>
          <a:xfrm rot="0">
            <a:off x="6390492" y="8401441"/>
            <a:ext cx="3830581" cy="922628"/>
          </a:xfrm>
          <a:prstGeom prst="rect">
            <a:avLst/>
          </a:prstGeom>
        </p:spPr>
        <p:txBody>
          <a:bodyPr anchor="t" rtlCol="false" tIns="0" lIns="0" bIns="0" rIns="0">
            <a:spAutoFit/>
          </a:bodyPr>
          <a:lstStyle/>
          <a:p>
            <a:pPr algn="ctr">
              <a:lnSpc>
                <a:spcPts val="3746"/>
              </a:lnSpc>
            </a:pPr>
          </a:p>
          <a:p>
            <a:pPr algn="ctr">
              <a:lnSpc>
                <a:spcPts val="3746"/>
              </a:lnSpc>
              <a:spcBef>
                <a:spcPct val="0"/>
              </a:spcBef>
            </a:pPr>
          </a:p>
        </p:txBody>
      </p:sp>
      <p:sp>
        <p:nvSpPr>
          <p:cNvPr name="TextBox 14" id="14"/>
          <p:cNvSpPr txBox="true"/>
          <p:nvPr/>
        </p:nvSpPr>
        <p:spPr>
          <a:xfrm rot="0">
            <a:off x="5579992" y="8679399"/>
            <a:ext cx="6011122" cy="455903"/>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ea typeface="Open Sans Bold"/>
                <a:cs typeface="Open Sans Bold"/>
                <a:sym typeface="Open Sans Bold"/>
              </a:rPr>
              <a:t>Nurul Fatihah Binti Rizwan  </a:t>
            </a:r>
          </a:p>
        </p:txBody>
      </p:sp>
      <p:sp>
        <p:nvSpPr>
          <p:cNvPr name="TextBox 15" id="15"/>
          <p:cNvSpPr txBox="true"/>
          <p:nvPr/>
        </p:nvSpPr>
        <p:spPr>
          <a:xfrm rot="0">
            <a:off x="6670262" y="9172575"/>
            <a:ext cx="3830581"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a:ea typeface="Open Sans"/>
                <a:cs typeface="Open Sans"/>
                <a:sym typeface="Open Sans"/>
              </a:rPr>
              <a:t>22010182 </a:t>
            </a:r>
          </a:p>
        </p:txBody>
      </p:sp>
      <p:sp>
        <p:nvSpPr>
          <p:cNvPr name="TextBox 16" id="16"/>
          <p:cNvSpPr txBox="true"/>
          <p:nvPr/>
        </p:nvSpPr>
        <p:spPr>
          <a:xfrm rot="0">
            <a:off x="1028700" y="3663238"/>
            <a:ext cx="3830581" cy="455903"/>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ea typeface="Open Sans Bold"/>
                <a:cs typeface="Open Sans Bold"/>
                <a:sym typeface="Open Sans Bold"/>
              </a:rPr>
              <a:t>Nadzira Binti Ramli </a:t>
            </a:r>
          </a:p>
        </p:txBody>
      </p:sp>
      <p:sp>
        <p:nvSpPr>
          <p:cNvPr name="TextBox 17" id="17"/>
          <p:cNvSpPr txBox="true"/>
          <p:nvPr/>
        </p:nvSpPr>
        <p:spPr>
          <a:xfrm rot="0">
            <a:off x="1028700" y="4101108"/>
            <a:ext cx="3830581"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a:ea typeface="Open Sans"/>
                <a:cs typeface="Open Sans"/>
                <a:sym typeface="Open Sans"/>
              </a:rPr>
              <a:t>22010431 </a:t>
            </a:r>
          </a:p>
        </p:txBody>
      </p:sp>
      <p:sp>
        <p:nvSpPr>
          <p:cNvPr name="TextBox 18" id="18"/>
          <p:cNvSpPr txBox="true"/>
          <p:nvPr/>
        </p:nvSpPr>
        <p:spPr>
          <a:xfrm rot="0">
            <a:off x="6255687" y="4251143"/>
            <a:ext cx="3830581"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a:ea typeface="Open Sans"/>
                <a:cs typeface="Open Sans"/>
                <a:sym typeface="Open Sans"/>
              </a:rPr>
              <a:t>22008944 </a:t>
            </a:r>
          </a:p>
        </p:txBody>
      </p:sp>
      <p:sp>
        <p:nvSpPr>
          <p:cNvPr name="TextBox 19" id="19"/>
          <p:cNvSpPr txBox="true"/>
          <p:nvPr/>
        </p:nvSpPr>
        <p:spPr>
          <a:xfrm rot="0">
            <a:off x="10662069" y="3663238"/>
            <a:ext cx="6011122" cy="455903"/>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ea typeface="Open Sans Bold"/>
                <a:cs typeface="Open Sans Bold"/>
                <a:sym typeface="Open Sans Bold"/>
              </a:rPr>
              <a:t>Tharsinaa A/P Gunalan  </a:t>
            </a:r>
          </a:p>
        </p:txBody>
      </p:sp>
      <p:sp>
        <p:nvSpPr>
          <p:cNvPr name="TextBox 20" id="20"/>
          <p:cNvSpPr txBox="true"/>
          <p:nvPr/>
        </p:nvSpPr>
        <p:spPr>
          <a:xfrm rot="0">
            <a:off x="11591114" y="4119141"/>
            <a:ext cx="3830581"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a:ea typeface="Open Sans"/>
                <a:cs typeface="Open Sans"/>
                <a:sym typeface="Open Sans"/>
              </a:rPr>
              <a:t>22010151</a:t>
            </a:r>
          </a:p>
        </p:txBody>
      </p:sp>
      <p:sp>
        <p:nvSpPr>
          <p:cNvPr name="TextBox 21" id="21"/>
          <p:cNvSpPr txBox="true"/>
          <p:nvPr/>
        </p:nvSpPr>
        <p:spPr>
          <a:xfrm rot="0">
            <a:off x="403304" y="8698449"/>
            <a:ext cx="5344133" cy="455903"/>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ea typeface="Open Sans Bold"/>
                <a:cs typeface="Open Sans Bold"/>
                <a:sym typeface="Open Sans Bold"/>
              </a:rPr>
              <a:t>Nur Aisyah Aida Binti Jaafar </a:t>
            </a:r>
          </a:p>
        </p:txBody>
      </p:sp>
      <p:sp>
        <p:nvSpPr>
          <p:cNvPr name="TextBox 22" id="22"/>
          <p:cNvSpPr txBox="true"/>
          <p:nvPr/>
        </p:nvSpPr>
        <p:spPr>
          <a:xfrm rot="0">
            <a:off x="1160080" y="9097202"/>
            <a:ext cx="3830581" cy="456492"/>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a:ea typeface="Open Sans"/>
                <a:cs typeface="Open Sans"/>
                <a:sym typeface="Open Sans"/>
              </a:rPr>
              <a:t>22010178 </a:t>
            </a:r>
          </a:p>
        </p:txBody>
      </p:sp>
      <p:sp>
        <p:nvSpPr>
          <p:cNvPr name="TextBox 23" id="23"/>
          <p:cNvSpPr txBox="true"/>
          <p:nvPr/>
        </p:nvSpPr>
        <p:spPr>
          <a:xfrm rot="0">
            <a:off x="5573623" y="3795240"/>
            <a:ext cx="5344133" cy="455903"/>
          </a:xfrm>
          <a:prstGeom prst="rect">
            <a:avLst/>
          </a:prstGeom>
        </p:spPr>
        <p:txBody>
          <a:bodyPr anchor="t" rtlCol="false" tIns="0" lIns="0" bIns="0" rIns="0">
            <a:spAutoFit/>
          </a:bodyPr>
          <a:lstStyle/>
          <a:p>
            <a:pPr algn="ctr">
              <a:lnSpc>
                <a:spcPts val="3746"/>
              </a:lnSpc>
              <a:spcBef>
                <a:spcPct val="0"/>
              </a:spcBef>
            </a:pPr>
            <a:r>
              <a:rPr lang="en-US" sz="2676">
                <a:solidFill>
                  <a:srgbClr val="FFFFFF"/>
                </a:solidFill>
                <a:latin typeface="Open Sans Bold"/>
                <a:ea typeface="Open Sans Bold"/>
                <a:cs typeface="Open Sans Bold"/>
                <a:sym typeface="Open Sans Bold"/>
              </a:rPr>
              <a:t>Sheldon Stephen</a:t>
            </a:r>
          </a:p>
        </p:txBody>
      </p:sp>
      <p:sp>
        <p:nvSpPr>
          <p:cNvPr name="TextBox 24" id="24"/>
          <p:cNvSpPr txBox="true"/>
          <p:nvPr/>
        </p:nvSpPr>
        <p:spPr>
          <a:xfrm rot="0">
            <a:off x="11591114" y="5624230"/>
            <a:ext cx="5789484" cy="2871998"/>
          </a:xfrm>
          <a:prstGeom prst="rect">
            <a:avLst/>
          </a:prstGeom>
        </p:spPr>
        <p:txBody>
          <a:bodyPr anchor="t" rtlCol="false" tIns="0" lIns="0" bIns="0" rIns="0">
            <a:spAutoFit/>
          </a:bodyPr>
          <a:lstStyle/>
          <a:p>
            <a:pPr algn="ctr">
              <a:lnSpc>
                <a:spcPts val="11250"/>
              </a:lnSpc>
            </a:pPr>
            <a:r>
              <a:rPr lang="en-US" sz="9783">
                <a:solidFill>
                  <a:srgbClr val="FFFFFF"/>
                </a:solidFill>
                <a:latin typeface="Pony Club"/>
                <a:ea typeface="Pony Club"/>
                <a:cs typeface="Pony Club"/>
                <a:sym typeface="Pony Club"/>
              </a:rPr>
              <a:t>Group</a:t>
            </a:r>
          </a:p>
          <a:p>
            <a:pPr algn="ctr">
              <a:lnSpc>
                <a:spcPts val="11250"/>
              </a:lnSpc>
            </a:pPr>
            <a:r>
              <a:rPr lang="en-US" sz="9783">
                <a:solidFill>
                  <a:srgbClr val="FFFFFF"/>
                </a:solidFill>
                <a:latin typeface="Pony Club"/>
                <a:ea typeface="Pony Club"/>
                <a:cs typeface="Pony Club"/>
                <a:sym typeface="Pony Club"/>
              </a:rPr>
              <a:t>Members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407333">
            <a:off x="3894109" y="97450"/>
            <a:ext cx="12264825" cy="12585175"/>
          </a:xfrm>
          <a:custGeom>
            <a:avLst/>
            <a:gdLst/>
            <a:ahLst/>
            <a:cxnLst/>
            <a:rect r="r" b="b" t="t" l="l"/>
            <a:pathLst>
              <a:path h="12585175" w="12264825">
                <a:moveTo>
                  <a:pt x="0" y="0"/>
                </a:moveTo>
                <a:lnTo>
                  <a:pt x="12264825" y="0"/>
                </a:lnTo>
                <a:lnTo>
                  <a:pt x="12264825" y="12585175"/>
                </a:lnTo>
                <a:lnTo>
                  <a:pt x="0" y="12585175"/>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0649" y="241588"/>
            <a:ext cx="1574224" cy="1574224"/>
          </a:xfrm>
          <a:custGeom>
            <a:avLst/>
            <a:gdLst/>
            <a:ahLst/>
            <a:cxnLst/>
            <a:rect r="r" b="b" t="t" l="l"/>
            <a:pathLst>
              <a:path h="1574224" w="1574224">
                <a:moveTo>
                  <a:pt x="0" y="0"/>
                </a:moveTo>
                <a:lnTo>
                  <a:pt x="1574225" y="0"/>
                </a:lnTo>
                <a:lnTo>
                  <a:pt x="1574225" y="1574224"/>
                </a:lnTo>
                <a:lnTo>
                  <a:pt x="0" y="15742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a:grpSpLocks noChangeAspect="true"/>
          </p:cNvGrpSpPr>
          <p:nvPr/>
        </p:nvGrpSpPr>
        <p:grpSpPr>
          <a:xfrm rot="0">
            <a:off x="1645286" y="839515"/>
            <a:ext cx="4457084" cy="8607969"/>
            <a:chOff x="0" y="0"/>
            <a:chExt cx="3290570" cy="6355080"/>
          </a:xfrm>
        </p:grpSpPr>
        <p:sp>
          <p:nvSpPr>
            <p:cNvPr name="Freeform 5" id="5"/>
            <p:cNvSpPr/>
            <p:nvPr/>
          </p:nvSpPr>
          <p:spPr>
            <a:xfrm flipH="false" flipV="false" rot="0">
              <a:off x="0" y="1270"/>
              <a:ext cx="3289300" cy="6353810"/>
            </a:xfrm>
            <a:custGeom>
              <a:avLst/>
              <a:gdLst/>
              <a:ahLst/>
              <a:cxnLst/>
              <a:rect r="r" b="b" t="t" l="l"/>
              <a:pathLst>
                <a:path h="6353810" w="3289300">
                  <a:moveTo>
                    <a:pt x="3289300" y="6353810"/>
                  </a:moveTo>
                  <a:lnTo>
                    <a:pt x="0" y="6353810"/>
                  </a:lnTo>
                  <a:lnTo>
                    <a:pt x="0" y="0"/>
                  </a:lnTo>
                  <a:lnTo>
                    <a:pt x="3289300" y="0"/>
                  </a:lnTo>
                  <a:lnTo>
                    <a:pt x="3289300" y="6353810"/>
                  </a:lnTo>
                  <a:close/>
                </a:path>
              </a:pathLst>
            </a:custGeom>
            <a:solidFill>
              <a:srgbClr val="F4A75F"/>
            </a:solidFill>
          </p:spPr>
        </p:sp>
        <p:sp>
          <p:nvSpPr>
            <p:cNvPr name="Freeform 6" id="6"/>
            <p:cNvSpPr/>
            <p:nvPr/>
          </p:nvSpPr>
          <p:spPr>
            <a:xfrm flipH="false" flipV="false" rot="0">
              <a:off x="179070" y="323342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6"/>
              <a:stretch>
                <a:fillRect l="-39445" t="0" r="-39445" b="0"/>
              </a:stretch>
            </a:blipFill>
          </p:spPr>
        </p:sp>
        <p:sp>
          <p:nvSpPr>
            <p:cNvPr name="Freeform 7" id="7"/>
            <p:cNvSpPr/>
            <p:nvPr/>
          </p:nvSpPr>
          <p:spPr>
            <a:xfrm flipH="false" flipV="false" rot="0">
              <a:off x="181610" y="180340"/>
              <a:ext cx="2928620" cy="2940050"/>
            </a:xfrm>
            <a:custGeom>
              <a:avLst/>
              <a:gdLst/>
              <a:ahLst/>
              <a:cxnLst/>
              <a:rect r="r" b="b" t="t" l="l"/>
              <a:pathLst>
                <a:path h="2940050" w="2928620">
                  <a:moveTo>
                    <a:pt x="2928620" y="2940050"/>
                  </a:moveTo>
                  <a:lnTo>
                    <a:pt x="0" y="2940050"/>
                  </a:lnTo>
                  <a:lnTo>
                    <a:pt x="0" y="0"/>
                  </a:lnTo>
                  <a:lnTo>
                    <a:pt x="2928620" y="0"/>
                  </a:lnTo>
                  <a:lnTo>
                    <a:pt x="2928620" y="2940050"/>
                  </a:lnTo>
                  <a:lnTo>
                    <a:pt x="2928620" y="2940050"/>
                  </a:lnTo>
                  <a:close/>
                </a:path>
              </a:pathLst>
            </a:custGeom>
            <a:blipFill>
              <a:blip r:embed="rId7"/>
              <a:stretch>
                <a:fillRect l="0" t="-15066" r="0" b="-15066"/>
              </a:stretch>
            </a:blipFill>
          </p:spPr>
        </p:sp>
        <p:sp>
          <p:nvSpPr>
            <p:cNvPr name="Freeform 8" id="8"/>
            <p:cNvSpPr/>
            <p:nvPr/>
          </p:nvSpPr>
          <p:spPr>
            <a:xfrm flipH="false" flipV="false" rot="0">
              <a:off x="54610" y="439420"/>
              <a:ext cx="3173730" cy="5429250"/>
            </a:xfrm>
            <a:custGeom>
              <a:avLst/>
              <a:gdLst/>
              <a:ahLst/>
              <a:cxnLst/>
              <a:rect r="r" b="b" t="t" l="l"/>
              <a:pathLst>
                <a:path h="5429250" w="3173730">
                  <a:moveTo>
                    <a:pt x="3117850" y="751840"/>
                  </a:moveTo>
                  <a:lnTo>
                    <a:pt x="3117850" y="716280"/>
                  </a:lnTo>
                  <a:lnTo>
                    <a:pt x="3129280" y="716280"/>
                  </a:lnTo>
                  <a:lnTo>
                    <a:pt x="3129280" y="740410"/>
                  </a:lnTo>
                  <a:lnTo>
                    <a:pt x="3140710" y="740410"/>
                  </a:lnTo>
                  <a:lnTo>
                    <a:pt x="3140710" y="717550"/>
                  </a:lnTo>
                  <a:lnTo>
                    <a:pt x="3152140" y="717550"/>
                  </a:lnTo>
                  <a:lnTo>
                    <a:pt x="3152140" y="740410"/>
                  </a:lnTo>
                  <a:lnTo>
                    <a:pt x="3173730" y="740410"/>
                  </a:lnTo>
                  <a:lnTo>
                    <a:pt x="3173730" y="751840"/>
                  </a:lnTo>
                  <a:lnTo>
                    <a:pt x="3117850" y="751840"/>
                  </a:lnTo>
                  <a:close/>
                  <a:moveTo>
                    <a:pt x="3117850" y="702310"/>
                  </a:moveTo>
                  <a:lnTo>
                    <a:pt x="3117850" y="690880"/>
                  </a:lnTo>
                  <a:lnTo>
                    <a:pt x="3171190" y="690880"/>
                  </a:lnTo>
                  <a:lnTo>
                    <a:pt x="3171190" y="702310"/>
                  </a:lnTo>
                  <a:lnTo>
                    <a:pt x="3117850" y="702310"/>
                  </a:lnTo>
                  <a:close/>
                  <a:moveTo>
                    <a:pt x="3117850" y="674370"/>
                  </a:moveTo>
                  <a:lnTo>
                    <a:pt x="3117850" y="662940"/>
                  </a:lnTo>
                  <a:lnTo>
                    <a:pt x="3161030" y="662940"/>
                  </a:lnTo>
                  <a:lnTo>
                    <a:pt x="3161030" y="640080"/>
                  </a:lnTo>
                  <a:lnTo>
                    <a:pt x="3172460" y="640080"/>
                  </a:lnTo>
                  <a:lnTo>
                    <a:pt x="3172460" y="674370"/>
                  </a:lnTo>
                  <a:lnTo>
                    <a:pt x="3117850" y="674370"/>
                  </a:lnTo>
                  <a:close/>
                  <a:moveTo>
                    <a:pt x="3117850" y="628650"/>
                  </a:moveTo>
                  <a:lnTo>
                    <a:pt x="3117850" y="610870"/>
                  </a:lnTo>
                  <a:lnTo>
                    <a:pt x="3153410" y="598170"/>
                  </a:lnTo>
                  <a:lnTo>
                    <a:pt x="3153410" y="598170"/>
                  </a:lnTo>
                  <a:lnTo>
                    <a:pt x="3117850" y="585470"/>
                  </a:lnTo>
                  <a:lnTo>
                    <a:pt x="3117850" y="567690"/>
                  </a:lnTo>
                  <a:lnTo>
                    <a:pt x="3171190" y="567690"/>
                  </a:lnTo>
                  <a:lnTo>
                    <a:pt x="3171190" y="579120"/>
                  </a:lnTo>
                  <a:lnTo>
                    <a:pt x="3129280" y="579120"/>
                  </a:lnTo>
                  <a:lnTo>
                    <a:pt x="3129280" y="579120"/>
                  </a:lnTo>
                  <a:lnTo>
                    <a:pt x="3171190" y="593090"/>
                  </a:lnTo>
                  <a:lnTo>
                    <a:pt x="3171190" y="601980"/>
                  </a:lnTo>
                  <a:lnTo>
                    <a:pt x="3129280" y="615950"/>
                  </a:lnTo>
                  <a:lnTo>
                    <a:pt x="3129280" y="615950"/>
                  </a:lnTo>
                  <a:lnTo>
                    <a:pt x="3171190" y="615950"/>
                  </a:lnTo>
                  <a:lnTo>
                    <a:pt x="3171190" y="627380"/>
                  </a:lnTo>
                  <a:lnTo>
                    <a:pt x="3117850" y="628650"/>
                  </a:lnTo>
                  <a:lnTo>
                    <a:pt x="3117850" y="628650"/>
                  </a:lnTo>
                  <a:close/>
                  <a:moveTo>
                    <a:pt x="3117850" y="523240"/>
                  </a:moveTo>
                  <a:lnTo>
                    <a:pt x="3117850" y="506730"/>
                  </a:lnTo>
                  <a:lnTo>
                    <a:pt x="3155950" y="483870"/>
                  </a:lnTo>
                  <a:lnTo>
                    <a:pt x="3155950" y="483870"/>
                  </a:lnTo>
                  <a:lnTo>
                    <a:pt x="3117850" y="483870"/>
                  </a:lnTo>
                  <a:lnTo>
                    <a:pt x="3117850" y="472440"/>
                  </a:lnTo>
                  <a:lnTo>
                    <a:pt x="3171190" y="472440"/>
                  </a:lnTo>
                  <a:lnTo>
                    <a:pt x="3171190" y="487680"/>
                  </a:lnTo>
                  <a:lnTo>
                    <a:pt x="3133090" y="511810"/>
                  </a:lnTo>
                  <a:lnTo>
                    <a:pt x="3133090" y="511810"/>
                  </a:lnTo>
                  <a:lnTo>
                    <a:pt x="3171190" y="511810"/>
                  </a:lnTo>
                  <a:lnTo>
                    <a:pt x="3171190" y="523240"/>
                  </a:lnTo>
                  <a:lnTo>
                    <a:pt x="3117850" y="523240"/>
                  </a:lnTo>
                  <a:close/>
                  <a:moveTo>
                    <a:pt x="3117850" y="454660"/>
                  </a:moveTo>
                  <a:lnTo>
                    <a:pt x="3117850" y="417830"/>
                  </a:lnTo>
                  <a:lnTo>
                    <a:pt x="3129280" y="417830"/>
                  </a:lnTo>
                  <a:lnTo>
                    <a:pt x="3129280" y="443230"/>
                  </a:lnTo>
                  <a:lnTo>
                    <a:pt x="3139440" y="443230"/>
                  </a:lnTo>
                  <a:lnTo>
                    <a:pt x="3139440" y="420370"/>
                  </a:lnTo>
                  <a:lnTo>
                    <a:pt x="3150870" y="420370"/>
                  </a:lnTo>
                  <a:lnTo>
                    <a:pt x="3150870" y="443230"/>
                  </a:lnTo>
                  <a:lnTo>
                    <a:pt x="3162300" y="443230"/>
                  </a:lnTo>
                  <a:lnTo>
                    <a:pt x="3162300" y="416560"/>
                  </a:lnTo>
                  <a:lnTo>
                    <a:pt x="3173730" y="416560"/>
                  </a:lnTo>
                  <a:lnTo>
                    <a:pt x="3173730" y="454660"/>
                  </a:lnTo>
                  <a:lnTo>
                    <a:pt x="3117850" y="454660"/>
                  </a:lnTo>
                  <a:close/>
                  <a:moveTo>
                    <a:pt x="3167380" y="353060"/>
                  </a:moveTo>
                  <a:cubicBezTo>
                    <a:pt x="3168650" y="356870"/>
                    <a:pt x="3169920" y="360680"/>
                    <a:pt x="3171190" y="364490"/>
                  </a:cubicBezTo>
                  <a:cubicBezTo>
                    <a:pt x="3172460" y="368300"/>
                    <a:pt x="3172460" y="372110"/>
                    <a:pt x="3172460" y="375920"/>
                  </a:cubicBezTo>
                  <a:cubicBezTo>
                    <a:pt x="3172460" y="379730"/>
                    <a:pt x="3171190" y="383540"/>
                    <a:pt x="3169920" y="387350"/>
                  </a:cubicBezTo>
                  <a:cubicBezTo>
                    <a:pt x="3168650" y="391160"/>
                    <a:pt x="3166110" y="393700"/>
                    <a:pt x="3164840" y="396240"/>
                  </a:cubicBezTo>
                  <a:cubicBezTo>
                    <a:pt x="3163570" y="398780"/>
                    <a:pt x="3159760" y="401320"/>
                    <a:pt x="3155950" y="402590"/>
                  </a:cubicBezTo>
                  <a:cubicBezTo>
                    <a:pt x="3152140" y="403860"/>
                    <a:pt x="3148330" y="405130"/>
                    <a:pt x="3144520" y="405130"/>
                  </a:cubicBezTo>
                  <a:cubicBezTo>
                    <a:pt x="3140710" y="405130"/>
                    <a:pt x="3136900" y="403860"/>
                    <a:pt x="3133090" y="402590"/>
                  </a:cubicBezTo>
                  <a:cubicBezTo>
                    <a:pt x="3129280" y="401320"/>
                    <a:pt x="3126740" y="398780"/>
                    <a:pt x="3124200" y="396240"/>
                  </a:cubicBezTo>
                  <a:cubicBezTo>
                    <a:pt x="3121660" y="393700"/>
                    <a:pt x="3120390" y="391160"/>
                    <a:pt x="3119121" y="387350"/>
                  </a:cubicBezTo>
                  <a:cubicBezTo>
                    <a:pt x="3117850" y="383540"/>
                    <a:pt x="3116581" y="379730"/>
                    <a:pt x="3116581" y="375920"/>
                  </a:cubicBezTo>
                  <a:cubicBezTo>
                    <a:pt x="3116581" y="372110"/>
                    <a:pt x="3116581" y="367030"/>
                    <a:pt x="3117851" y="364490"/>
                  </a:cubicBezTo>
                  <a:cubicBezTo>
                    <a:pt x="3119121" y="360680"/>
                    <a:pt x="3120391" y="358140"/>
                    <a:pt x="3122931" y="354330"/>
                  </a:cubicBezTo>
                  <a:lnTo>
                    <a:pt x="3131821" y="363220"/>
                  </a:lnTo>
                  <a:cubicBezTo>
                    <a:pt x="3130550" y="364490"/>
                    <a:pt x="3129281" y="367030"/>
                    <a:pt x="3128010" y="368300"/>
                  </a:cubicBezTo>
                  <a:cubicBezTo>
                    <a:pt x="3126740" y="370840"/>
                    <a:pt x="3126740" y="373380"/>
                    <a:pt x="3126740" y="375920"/>
                  </a:cubicBezTo>
                  <a:cubicBezTo>
                    <a:pt x="3126740" y="378460"/>
                    <a:pt x="3126740" y="381000"/>
                    <a:pt x="3128010" y="382270"/>
                  </a:cubicBezTo>
                  <a:cubicBezTo>
                    <a:pt x="3129281" y="384810"/>
                    <a:pt x="3130550" y="386080"/>
                    <a:pt x="3131821" y="387350"/>
                  </a:cubicBezTo>
                  <a:cubicBezTo>
                    <a:pt x="3133091" y="388620"/>
                    <a:pt x="3135631" y="389890"/>
                    <a:pt x="3136900" y="391160"/>
                  </a:cubicBezTo>
                  <a:cubicBezTo>
                    <a:pt x="3138170" y="392430"/>
                    <a:pt x="3140710" y="392430"/>
                    <a:pt x="3143250" y="392430"/>
                  </a:cubicBezTo>
                  <a:cubicBezTo>
                    <a:pt x="3145790" y="392430"/>
                    <a:pt x="3148330" y="392430"/>
                    <a:pt x="3149600" y="391160"/>
                  </a:cubicBezTo>
                  <a:cubicBezTo>
                    <a:pt x="3150871" y="389890"/>
                    <a:pt x="3153410" y="388620"/>
                    <a:pt x="3154680" y="387350"/>
                  </a:cubicBezTo>
                  <a:cubicBezTo>
                    <a:pt x="3155950" y="386080"/>
                    <a:pt x="3157220" y="383540"/>
                    <a:pt x="3158490" y="382270"/>
                  </a:cubicBezTo>
                  <a:cubicBezTo>
                    <a:pt x="3159760" y="379730"/>
                    <a:pt x="3159760" y="378460"/>
                    <a:pt x="3159760" y="375920"/>
                  </a:cubicBezTo>
                  <a:cubicBezTo>
                    <a:pt x="3159760" y="373380"/>
                    <a:pt x="3159760" y="370840"/>
                    <a:pt x="3158490" y="369570"/>
                  </a:cubicBezTo>
                  <a:cubicBezTo>
                    <a:pt x="3157220" y="368300"/>
                    <a:pt x="3157220" y="365760"/>
                    <a:pt x="3157220" y="364490"/>
                  </a:cubicBezTo>
                  <a:lnTo>
                    <a:pt x="3148330" y="364490"/>
                  </a:lnTo>
                  <a:lnTo>
                    <a:pt x="3148330" y="374650"/>
                  </a:lnTo>
                  <a:lnTo>
                    <a:pt x="3136900" y="374650"/>
                  </a:lnTo>
                  <a:lnTo>
                    <a:pt x="3136900" y="353060"/>
                  </a:lnTo>
                  <a:cubicBezTo>
                    <a:pt x="3136900" y="353060"/>
                    <a:pt x="3167380" y="353060"/>
                    <a:pt x="3167380" y="353060"/>
                  </a:cubicBezTo>
                  <a:close/>
                  <a:moveTo>
                    <a:pt x="3117850" y="325120"/>
                  </a:moveTo>
                  <a:lnTo>
                    <a:pt x="3117850" y="314960"/>
                  </a:lnTo>
                  <a:lnTo>
                    <a:pt x="3171190" y="292100"/>
                  </a:lnTo>
                  <a:lnTo>
                    <a:pt x="3171190" y="306070"/>
                  </a:lnTo>
                  <a:lnTo>
                    <a:pt x="3159760" y="311150"/>
                  </a:lnTo>
                  <a:lnTo>
                    <a:pt x="3159760" y="331470"/>
                  </a:lnTo>
                  <a:lnTo>
                    <a:pt x="3171190" y="335280"/>
                  </a:lnTo>
                  <a:lnTo>
                    <a:pt x="3171190" y="347980"/>
                  </a:lnTo>
                  <a:lnTo>
                    <a:pt x="3117850" y="325120"/>
                  </a:lnTo>
                  <a:close/>
                  <a:moveTo>
                    <a:pt x="3133090" y="320040"/>
                  </a:moveTo>
                  <a:lnTo>
                    <a:pt x="3149600" y="326390"/>
                  </a:lnTo>
                  <a:lnTo>
                    <a:pt x="3149600" y="313690"/>
                  </a:lnTo>
                  <a:lnTo>
                    <a:pt x="3133090" y="320040"/>
                  </a:lnTo>
                  <a:close/>
                  <a:moveTo>
                    <a:pt x="3128010" y="278130"/>
                  </a:moveTo>
                  <a:lnTo>
                    <a:pt x="3128010" y="293370"/>
                  </a:lnTo>
                  <a:lnTo>
                    <a:pt x="3117850" y="293370"/>
                  </a:lnTo>
                  <a:lnTo>
                    <a:pt x="3117850" y="250190"/>
                  </a:lnTo>
                  <a:lnTo>
                    <a:pt x="3128010" y="250190"/>
                  </a:lnTo>
                  <a:lnTo>
                    <a:pt x="3128010" y="265430"/>
                  </a:lnTo>
                  <a:lnTo>
                    <a:pt x="3171190" y="265430"/>
                  </a:lnTo>
                  <a:lnTo>
                    <a:pt x="3171190" y="276860"/>
                  </a:lnTo>
                  <a:lnTo>
                    <a:pt x="3128010" y="278130"/>
                  </a:lnTo>
                  <a:lnTo>
                    <a:pt x="3128010" y="278130"/>
                  </a:lnTo>
                  <a:close/>
                  <a:moveTo>
                    <a:pt x="3117850" y="240030"/>
                  </a:moveTo>
                  <a:lnTo>
                    <a:pt x="3117850" y="228600"/>
                  </a:lnTo>
                  <a:lnTo>
                    <a:pt x="3171190" y="228600"/>
                  </a:lnTo>
                  <a:lnTo>
                    <a:pt x="3171190" y="240030"/>
                  </a:lnTo>
                  <a:lnTo>
                    <a:pt x="3117850" y="240030"/>
                  </a:lnTo>
                  <a:close/>
                  <a:moveTo>
                    <a:pt x="3117850" y="217170"/>
                  </a:moveTo>
                  <a:lnTo>
                    <a:pt x="3117850" y="203200"/>
                  </a:lnTo>
                  <a:lnTo>
                    <a:pt x="3153410" y="190500"/>
                  </a:lnTo>
                  <a:lnTo>
                    <a:pt x="3153410" y="190500"/>
                  </a:lnTo>
                  <a:lnTo>
                    <a:pt x="3117850" y="176530"/>
                  </a:lnTo>
                  <a:lnTo>
                    <a:pt x="3117850" y="163830"/>
                  </a:lnTo>
                  <a:lnTo>
                    <a:pt x="3171190" y="186690"/>
                  </a:lnTo>
                  <a:lnTo>
                    <a:pt x="3171190" y="195580"/>
                  </a:lnTo>
                  <a:lnTo>
                    <a:pt x="3117850" y="217170"/>
                  </a:lnTo>
                  <a:close/>
                  <a:moveTo>
                    <a:pt x="3117850" y="152400"/>
                  </a:moveTo>
                  <a:lnTo>
                    <a:pt x="3117850" y="115570"/>
                  </a:lnTo>
                  <a:lnTo>
                    <a:pt x="3129280" y="115570"/>
                  </a:lnTo>
                  <a:lnTo>
                    <a:pt x="3129280" y="140970"/>
                  </a:lnTo>
                  <a:lnTo>
                    <a:pt x="3139440" y="140970"/>
                  </a:lnTo>
                  <a:lnTo>
                    <a:pt x="3139440" y="118110"/>
                  </a:lnTo>
                  <a:lnTo>
                    <a:pt x="3150870" y="118110"/>
                  </a:lnTo>
                  <a:lnTo>
                    <a:pt x="3150870" y="140970"/>
                  </a:lnTo>
                  <a:lnTo>
                    <a:pt x="3162300" y="140970"/>
                  </a:lnTo>
                  <a:lnTo>
                    <a:pt x="3162300" y="114300"/>
                  </a:lnTo>
                  <a:lnTo>
                    <a:pt x="3173730" y="114300"/>
                  </a:lnTo>
                  <a:lnTo>
                    <a:pt x="3173730" y="152400"/>
                  </a:lnTo>
                  <a:lnTo>
                    <a:pt x="3117850" y="152400"/>
                  </a:lnTo>
                  <a:close/>
                  <a:moveTo>
                    <a:pt x="3117850" y="3089910"/>
                  </a:moveTo>
                  <a:lnTo>
                    <a:pt x="3117850" y="3053080"/>
                  </a:lnTo>
                  <a:lnTo>
                    <a:pt x="3129280" y="3053080"/>
                  </a:lnTo>
                  <a:lnTo>
                    <a:pt x="3129280" y="3077210"/>
                  </a:lnTo>
                  <a:lnTo>
                    <a:pt x="3140710" y="3077210"/>
                  </a:lnTo>
                  <a:lnTo>
                    <a:pt x="3140710" y="3054350"/>
                  </a:lnTo>
                  <a:lnTo>
                    <a:pt x="3152140" y="3054350"/>
                  </a:lnTo>
                  <a:lnTo>
                    <a:pt x="3152140" y="3077210"/>
                  </a:lnTo>
                  <a:lnTo>
                    <a:pt x="3173730" y="3077210"/>
                  </a:lnTo>
                  <a:lnTo>
                    <a:pt x="3173730" y="3088640"/>
                  </a:lnTo>
                  <a:lnTo>
                    <a:pt x="3117850" y="3088640"/>
                  </a:lnTo>
                  <a:lnTo>
                    <a:pt x="3117850" y="3089910"/>
                  </a:lnTo>
                  <a:close/>
                  <a:moveTo>
                    <a:pt x="3117850" y="3040380"/>
                  </a:moveTo>
                  <a:lnTo>
                    <a:pt x="3117850" y="3028950"/>
                  </a:lnTo>
                  <a:lnTo>
                    <a:pt x="3171190" y="3028950"/>
                  </a:lnTo>
                  <a:lnTo>
                    <a:pt x="3171190" y="3040380"/>
                  </a:lnTo>
                  <a:lnTo>
                    <a:pt x="3117850" y="3040380"/>
                  </a:lnTo>
                  <a:close/>
                  <a:moveTo>
                    <a:pt x="3117850" y="3012440"/>
                  </a:moveTo>
                  <a:lnTo>
                    <a:pt x="3117850" y="3001010"/>
                  </a:lnTo>
                  <a:lnTo>
                    <a:pt x="3161030" y="3001010"/>
                  </a:lnTo>
                  <a:lnTo>
                    <a:pt x="3161030" y="2979420"/>
                  </a:lnTo>
                  <a:lnTo>
                    <a:pt x="3172460" y="2979420"/>
                  </a:lnTo>
                  <a:lnTo>
                    <a:pt x="3172460" y="3013710"/>
                  </a:lnTo>
                  <a:lnTo>
                    <a:pt x="3117850" y="3013710"/>
                  </a:lnTo>
                  <a:lnTo>
                    <a:pt x="3117850" y="3012440"/>
                  </a:lnTo>
                  <a:close/>
                  <a:moveTo>
                    <a:pt x="3117850" y="2966720"/>
                  </a:moveTo>
                  <a:lnTo>
                    <a:pt x="3117850" y="2948940"/>
                  </a:lnTo>
                  <a:lnTo>
                    <a:pt x="3153410" y="2936240"/>
                  </a:lnTo>
                  <a:lnTo>
                    <a:pt x="3153410" y="2936240"/>
                  </a:lnTo>
                  <a:lnTo>
                    <a:pt x="3117850" y="2923540"/>
                  </a:lnTo>
                  <a:lnTo>
                    <a:pt x="3117850" y="2905760"/>
                  </a:lnTo>
                  <a:lnTo>
                    <a:pt x="3171190" y="2905760"/>
                  </a:lnTo>
                  <a:lnTo>
                    <a:pt x="3171190" y="2917190"/>
                  </a:lnTo>
                  <a:lnTo>
                    <a:pt x="3129280" y="2917190"/>
                  </a:lnTo>
                  <a:lnTo>
                    <a:pt x="3129280" y="2917190"/>
                  </a:lnTo>
                  <a:lnTo>
                    <a:pt x="3171190" y="2931160"/>
                  </a:lnTo>
                  <a:lnTo>
                    <a:pt x="3171190" y="2940050"/>
                  </a:lnTo>
                  <a:lnTo>
                    <a:pt x="3129280" y="2954021"/>
                  </a:lnTo>
                  <a:lnTo>
                    <a:pt x="3129280" y="2954021"/>
                  </a:lnTo>
                  <a:lnTo>
                    <a:pt x="3171190" y="2954021"/>
                  </a:lnTo>
                  <a:lnTo>
                    <a:pt x="3171190" y="2965450"/>
                  </a:lnTo>
                  <a:lnTo>
                    <a:pt x="3117850" y="2966720"/>
                  </a:lnTo>
                  <a:lnTo>
                    <a:pt x="3117850" y="2966720"/>
                  </a:lnTo>
                  <a:close/>
                  <a:moveTo>
                    <a:pt x="3117850" y="2861310"/>
                  </a:moveTo>
                  <a:lnTo>
                    <a:pt x="3117850" y="2844800"/>
                  </a:lnTo>
                  <a:lnTo>
                    <a:pt x="3155950" y="2821940"/>
                  </a:lnTo>
                  <a:lnTo>
                    <a:pt x="3155950" y="2821940"/>
                  </a:lnTo>
                  <a:lnTo>
                    <a:pt x="3117850" y="2821940"/>
                  </a:lnTo>
                  <a:lnTo>
                    <a:pt x="3117850" y="2810510"/>
                  </a:lnTo>
                  <a:lnTo>
                    <a:pt x="3171190" y="2810510"/>
                  </a:lnTo>
                  <a:lnTo>
                    <a:pt x="3171190" y="2825750"/>
                  </a:lnTo>
                  <a:lnTo>
                    <a:pt x="3133090" y="2849880"/>
                  </a:lnTo>
                  <a:lnTo>
                    <a:pt x="3133090" y="2849880"/>
                  </a:lnTo>
                  <a:lnTo>
                    <a:pt x="3171190" y="2849880"/>
                  </a:lnTo>
                  <a:lnTo>
                    <a:pt x="3171190" y="2861310"/>
                  </a:lnTo>
                  <a:lnTo>
                    <a:pt x="3117850" y="2861310"/>
                  </a:lnTo>
                  <a:lnTo>
                    <a:pt x="3117850" y="2861310"/>
                  </a:lnTo>
                  <a:close/>
                  <a:moveTo>
                    <a:pt x="3117850" y="2792730"/>
                  </a:moveTo>
                  <a:lnTo>
                    <a:pt x="3117850" y="2755900"/>
                  </a:lnTo>
                  <a:lnTo>
                    <a:pt x="3129280" y="2755900"/>
                  </a:lnTo>
                  <a:lnTo>
                    <a:pt x="3129280" y="2781300"/>
                  </a:lnTo>
                  <a:lnTo>
                    <a:pt x="3139440" y="2781300"/>
                  </a:lnTo>
                  <a:lnTo>
                    <a:pt x="3139440" y="2758440"/>
                  </a:lnTo>
                  <a:lnTo>
                    <a:pt x="3150870" y="2758440"/>
                  </a:lnTo>
                  <a:lnTo>
                    <a:pt x="3150870" y="2781300"/>
                  </a:lnTo>
                  <a:lnTo>
                    <a:pt x="3162300" y="2781300"/>
                  </a:lnTo>
                  <a:lnTo>
                    <a:pt x="3162300" y="2754630"/>
                  </a:lnTo>
                  <a:lnTo>
                    <a:pt x="3173730" y="2754630"/>
                  </a:lnTo>
                  <a:lnTo>
                    <a:pt x="3173730" y="2792730"/>
                  </a:lnTo>
                  <a:lnTo>
                    <a:pt x="3117850" y="2792730"/>
                  </a:lnTo>
                  <a:close/>
                  <a:moveTo>
                    <a:pt x="3167380" y="2691130"/>
                  </a:moveTo>
                  <a:cubicBezTo>
                    <a:pt x="3168650" y="2694940"/>
                    <a:pt x="3169920" y="2698750"/>
                    <a:pt x="3171190" y="2702560"/>
                  </a:cubicBezTo>
                  <a:cubicBezTo>
                    <a:pt x="3172460" y="2706370"/>
                    <a:pt x="3172460" y="2710180"/>
                    <a:pt x="3172460" y="2713990"/>
                  </a:cubicBezTo>
                  <a:cubicBezTo>
                    <a:pt x="3172460" y="2717800"/>
                    <a:pt x="3171190" y="2721610"/>
                    <a:pt x="3169920" y="2725420"/>
                  </a:cubicBezTo>
                  <a:cubicBezTo>
                    <a:pt x="3168650" y="2729230"/>
                    <a:pt x="3166110" y="2731770"/>
                    <a:pt x="3164840" y="2734310"/>
                  </a:cubicBezTo>
                  <a:cubicBezTo>
                    <a:pt x="3163570" y="2736850"/>
                    <a:pt x="3159760" y="2739390"/>
                    <a:pt x="3155950" y="2740660"/>
                  </a:cubicBezTo>
                  <a:cubicBezTo>
                    <a:pt x="3152140" y="2741930"/>
                    <a:pt x="3148330" y="2743200"/>
                    <a:pt x="3144520" y="2743200"/>
                  </a:cubicBezTo>
                  <a:cubicBezTo>
                    <a:pt x="3140710" y="2743200"/>
                    <a:pt x="3136900" y="2741930"/>
                    <a:pt x="3133090" y="2740660"/>
                  </a:cubicBezTo>
                  <a:cubicBezTo>
                    <a:pt x="3129280" y="2739390"/>
                    <a:pt x="3126740" y="2736850"/>
                    <a:pt x="3124200" y="2734310"/>
                  </a:cubicBezTo>
                  <a:cubicBezTo>
                    <a:pt x="3121660" y="2731770"/>
                    <a:pt x="3120390" y="2729230"/>
                    <a:pt x="3119121" y="2725420"/>
                  </a:cubicBezTo>
                  <a:cubicBezTo>
                    <a:pt x="3117850" y="2721610"/>
                    <a:pt x="3116581" y="2717800"/>
                    <a:pt x="3116581" y="2713990"/>
                  </a:cubicBezTo>
                  <a:cubicBezTo>
                    <a:pt x="3116581" y="2710180"/>
                    <a:pt x="3116581" y="2705100"/>
                    <a:pt x="3117851" y="2702560"/>
                  </a:cubicBezTo>
                  <a:cubicBezTo>
                    <a:pt x="3119121" y="2698750"/>
                    <a:pt x="3120391" y="2696210"/>
                    <a:pt x="3122931" y="2692400"/>
                  </a:cubicBezTo>
                  <a:lnTo>
                    <a:pt x="3131821" y="2701290"/>
                  </a:lnTo>
                  <a:cubicBezTo>
                    <a:pt x="3130550" y="2702560"/>
                    <a:pt x="3129281" y="2705100"/>
                    <a:pt x="3128010" y="2706370"/>
                  </a:cubicBezTo>
                  <a:cubicBezTo>
                    <a:pt x="3126740" y="2708910"/>
                    <a:pt x="3126740" y="2711450"/>
                    <a:pt x="3126740" y="2713990"/>
                  </a:cubicBezTo>
                  <a:cubicBezTo>
                    <a:pt x="3126740" y="2716530"/>
                    <a:pt x="3126740" y="2719070"/>
                    <a:pt x="3128010" y="2720340"/>
                  </a:cubicBezTo>
                  <a:cubicBezTo>
                    <a:pt x="3129281" y="2722880"/>
                    <a:pt x="3130550" y="2724150"/>
                    <a:pt x="3131821" y="2725420"/>
                  </a:cubicBezTo>
                  <a:cubicBezTo>
                    <a:pt x="3133091" y="2726690"/>
                    <a:pt x="3135631" y="2727960"/>
                    <a:pt x="3136900" y="2729230"/>
                  </a:cubicBezTo>
                  <a:cubicBezTo>
                    <a:pt x="3138170" y="2730500"/>
                    <a:pt x="3140710" y="2730500"/>
                    <a:pt x="3143250" y="2730500"/>
                  </a:cubicBezTo>
                  <a:cubicBezTo>
                    <a:pt x="3145790" y="2730500"/>
                    <a:pt x="3148330" y="2730500"/>
                    <a:pt x="3149600" y="2729230"/>
                  </a:cubicBezTo>
                  <a:cubicBezTo>
                    <a:pt x="3150871" y="2727960"/>
                    <a:pt x="3153410" y="2726690"/>
                    <a:pt x="3154680" y="2725420"/>
                  </a:cubicBezTo>
                  <a:cubicBezTo>
                    <a:pt x="3155950" y="2724150"/>
                    <a:pt x="3157220" y="2721610"/>
                    <a:pt x="3158490" y="2720340"/>
                  </a:cubicBezTo>
                  <a:cubicBezTo>
                    <a:pt x="3159760" y="2717800"/>
                    <a:pt x="3159760" y="2716530"/>
                    <a:pt x="3159760" y="2713990"/>
                  </a:cubicBezTo>
                  <a:cubicBezTo>
                    <a:pt x="3159760" y="2711450"/>
                    <a:pt x="3159760" y="2708910"/>
                    <a:pt x="3158490" y="2707640"/>
                  </a:cubicBezTo>
                  <a:cubicBezTo>
                    <a:pt x="3157220" y="2706370"/>
                    <a:pt x="3157220" y="2703830"/>
                    <a:pt x="3157220" y="2702560"/>
                  </a:cubicBezTo>
                  <a:lnTo>
                    <a:pt x="3148330" y="2702560"/>
                  </a:lnTo>
                  <a:lnTo>
                    <a:pt x="3148330" y="2712720"/>
                  </a:lnTo>
                  <a:lnTo>
                    <a:pt x="3136900" y="2712720"/>
                  </a:lnTo>
                  <a:lnTo>
                    <a:pt x="3136900" y="2691130"/>
                  </a:lnTo>
                  <a:lnTo>
                    <a:pt x="3167380" y="2691130"/>
                  </a:lnTo>
                  <a:close/>
                  <a:moveTo>
                    <a:pt x="3117850" y="2663190"/>
                  </a:moveTo>
                  <a:lnTo>
                    <a:pt x="3117850" y="2653030"/>
                  </a:lnTo>
                  <a:lnTo>
                    <a:pt x="3171190" y="2630170"/>
                  </a:lnTo>
                  <a:lnTo>
                    <a:pt x="3171190" y="2644140"/>
                  </a:lnTo>
                  <a:lnTo>
                    <a:pt x="3159760" y="2649220"/>
                  </a:lnTo>
                  <a:lnTo>
                    <a:pt x="3159760" y="2669540"/>
                  </a:lnTo>
                  <a:lnTo>
                    <a:pt x="3171190" y="2674620"/>
                  </a:lnTo>
                  <a:lnTo>
                    <a:pt x="3171190" y="2687320"/>
                  </a:lnTo>
                  <a:lnTo>
                    <a:pt x="3117850" y="2663190"/>
                  </a:lnTo>
                  <a:close/>
                  <a:moveTo>
                    <a:pt x="3133090" y="2658110"/>
                  </a:moveTo>
                  <a:lnTo>
                    <a:pt x="3149600" y="2664460"/>
                  </a:lnTo>
                  <a:lnTo>
                    <a:pt x="3149600" y="2651760"/>
                  </a:lnTo>
                  <a:lnTo>
                    <a:pt x="3133090" y="2658110"/>
                  </a:lnTo>
                  <a:close/>
                  <a:moveTo>
                    <a:pt x="3128010" y="2616200"/>
                  </a:moveTo>
                  <a:lnTo>
                    <a:pt x="3128010" y="2631440"/>
                  </a:lnTo>
                  <a:lnTo>
                    <a:pt x="3117850" y="2631440"/>
                  </a:lnTo>
                  <a:lnTo>
                    <a:pt x="3117850" y="2588260"/>
                  </a:lnTo>
                  <a:lnTo>
                    <a:pt x="3128010" y="2588260"/>
                  </a:lnTo>
                  <a:lnTo>
                    <a:pt x="3128010" y="2603500"/>
                  </a:lnTo>
                  <a:lnTo>
                    <a:pt x="3171190" y="2603500"/>
                  </a:lnTo>
                  <a:lnTo>
                    <a:pt x="3171190" y="2614930"/>
                  </a:lnTo>
                  <a:lnTo>
                    <a:pt x="3128010" y="2614930"/>
                  </a:lnTo>
                  <a:lnTo>
                    <a:pt x="3128010" y="2616200"/>
                  </a:lnTo>
                  <a:close/>
                  <a:moveTo>
                    <a:pt x="3117850" y="2578100"/>
                  </a:moveTo>
                  <a:lnTo>
                    <a:pt x="3117850" y="2566670"/>
                  </a:lnTo>
                  <a:lnTo>
                    <a:pt x="3171190" y="2566670"/>
                  </a:lnTo>
                  <a:lnTo>
                    <a:pt x="3171190" y="2578100"/>
                  </a:lnTo>
                  <a:lnTo>
                    <a:pt x="3117850" y="2578100"/>
                  </a:lnTo>
                  <a:close/>
                  <a:moveTo>
                    <a:pt x="3117850" y="2555240"/>
                  </a:moveTo>
                  <a:lnTo>
                    <a:pt x="3117850" y="2541270"/>
                  </a:lnTo>
                  <a:lnTo>
                    <a:pt x="3153410" y="2528570"/>
                  </a:lnTo>
                  <a:lnTo>
                    <a:pt x="3153410" y="2528570"/>
                  </a:lnTo>
                  <a:lnTo>
                    <a:pt x="3117850" y="2514600"/>
                  </a:lnTo>
                  <a:lnTo>
                    <a:pt x="3117850" y="2501900"/>
                  </a:lnTo>
                  <a:lnTo>
                    <a:pt x="3171190" y="2524760"/>
                  </a:lnTo>
                  <a:lnTo>
                    <a:pt x="3171190" y="2534920"/>
                  </a:lnTo>
                  <a:lnTo>
                    <a:pt x="3117850" y="2555240"/>
                  </a:lnTo>
                  <a:close/>
                  <a:moveTo>
                    <a:pt x="3117850" y="2490470"/>
                  </a:moveTo>
                  <a:lnTo>
                    <a:pt x="3117850" y="2453640"/>
                  </a:lnTo>
                  <a:lnTo>
                    <a:pt x="3129280" y="2453640"/>
                  </a:lnTo>
                  <a:lnTo>
                    <a:pt x="3129280" y="2479040"/>
                  </a:lnTo>
                  <a:lnTo>
                    <a:pt x="3139440" y="2479040"/>
                  </a:lnTo>
                  <a:lnTo>
                    <a:pt x="3139440" y="2456180"/>
                  </a:lnTo>
                  <a:lnTo>
                    <a:pt x="3150870" y="2456180"/>
                  </a:lnTo>
                  <a:lnTo>
                    <a:pt x="3150870" y="2479040"/>
                  </a:lnTo>
                  <a:lnTo>
                    <a:pt x="3162300" y="2479040"/>
                  </a:lnTo>
                  <a:lnTo>
                    <a:pt x="3162300" y="2452370"/>
                  </a:lnTo>
                  <a:lnTo>
                    <a:pt x="3173730" y="2452370"/>
                  </a:lnTo>
                  <a:lnTo>
                    <a:pt x="3173730" y="2490470"/>
                  </a:lnTo>
                  <a:lnTo>
                    <a:pt x="3117850" y="2490470"/>
                  </a:lnTo>
                  <a:close/>
                  <a:moveTo>
                    <a:pt x="3117850" y="5429250"/>
                  </a:moveTo>
                  <a:lnTo>
                    <a:pt x="3117850" y="5392420"/>
                  </a:lnTo>
                  <a:lnTo>
                    <a:pt x="3129280" y="5392420"/>
                  </a:lnTo>
                  <a:lnTo>
                    <a:pt x="3129280" y="5416550"/>
                  </a:lnTo>
                  <a:lnTo>
                    <a:pt x="3140710" y="5416550"/>
                  </a:lnTo>
                  <a:lnTo>
                    <a:pt x="3140710" y="5393690"/>
                  </a:lnTo>
                  <a:lnTo>
                    <a:pt x="3152140" y="5393690"/>
                  </a:lnTo>
                  <a:lnTo>
                    <a:pt x="3152140" y="5416550"/>
                  </a:lnTo>
                  <a:lnTo>
                    <a:pt x="3173730" y="5416550"/>
                  </a:lnTo>
                  <a:lnTo>
                    <a:pt x="3173730" y="5427980"/>
                  </a:lnTo>
                  <a:lnTo>
                    <a:pt x="3117850" y="5427980"/>
                  </a:lnTo>
                  <a:lnTo>
                    <a:pt x="3117850" y="5429250"/>
                  </a:lnTo>
                  <a:close/>
                  <a:moveTo>
                    <a:pt x="3117850" y="5379720"/>
                  </a:moveTo>
                  <a:lnTo>
                    <a:pt x="3117850" y="5368290"/>
                  </a:lnTo>
                  <a:lnTo>
                    <a:pt x="3171190" y="5368290"/>
                  </a:lnTo>
                  <a:lnTo>
                    <a:pt x="3171190" y="5379720"/>
                  </a:lnTo>
                  <a:lnTo>
                    <a:pt x="3117850" y="5379720"/>
                  </a:lnTo>
                  <a:close/>
                  <a:moveTo>
                    <a:pt x="3117850" y="5351780"/>
                  </a:moveTo>
                  <a:lnTo>
                    <a:pt x="3117850" y="5339080"/>
                  </a:lnTo>
                  <a:lnTo>
                    <a:pt x="3161030" y="5339080"/>
                  </a:lnTo>
                  <a:lnTo>
                    <a:pt x="3161030" y="5317490"/>
                  </a:lnTo>
                  <a:lnTo>
                    <a:pt x="3172460" y="5317490"/>
                  </a:lnTo>
                  <a:lnTo>
                    <a:pt x="3172460" y="5351780"/>
                  </a:lnTo>
                  <a:lnTo>
                    <a:pt x="3117850" y="5351780"/>
                  </a:lnTo>
                  <a:close/>
                  <a:moveTo>
                    <a:pt x="3117850" y="5306060"/>
                  </a:moveTo>
                  <a:lnTo>
                    <a:pt x="3117850" y="5288280"/>
                  </a:lnTo>
                  <a:lnTo>
                    <a:pt x="3153410" y="5275580"/>
                  </a:lnTo>
                  <a:lnTo>
                    <a:pt x="3153410" y="5275580"/>
                  </a:lnTo>
                  <a:lnTo>
                    <a:pt x="3117850" y="5262880"/>
                  </a:lnTo>
                  <a:lnTo>
                    <a:pt x="3117850" y="5245100"/>
                  </a:lnTo>
                  <a:lnTo>
                    <a:pt x="3171190" y="5245100"/>
                  </a:lnTo>
                  <a:lnTo>
                    <a:pt x="3171190" y="5256530"/>
                  </a:lnTo>
                  <a:lnTo>
                    <a:pt x="3129280" y="5256530"/>
                  </a:lnTo>
                  <a:lnTo>
                    <a:pt x="3129280" y="5256530"/>
                  </a:lnTo>
                  <a:lnTo>
                    <a:pt x="3171190" y="5270500"/>
                  </a:lnTo>
                  <a:lnTo>
                    <a:pt x="3171190" y="5279390"/>
                  </a:lnTo>
                  <a:lnTo>
                    <a:pt x="3129280" y="5293360"/>
                  </a:lnTo>
                  <a:lnTo>
                    <a:pt x="3129280" y="5293360"/>
                  </a:lnTo>
                  <a:lnTo>
                    <a:pt x="3171190" y="5293360"/>
                  </a:lnTo>
                  <a:lnTo>
                    <a:pt x="3171190" y="5304790"/>
                  </a:lnTo>
                  <a:lnTo>
                    <a:pt x="3117850" y="5306060"/>
                  </a:lnTo>
                  <a:lnTo>
                    <a:pt x="3117850" y="5306060"/>
                  </a:lnTo>
                  <a:close/>
                  <a:moveTo>
                    <a:pt x="3117850" y="5200650"/>
                  </a:moveTo>
                  <a:lnTo>
                    <a:pt x="3117850" y="5184140"/>
                  </a:lnTo>
                  <a:lnTo>
                    <a:pt x="3155950" y="5161280"/>
                  </a:lnTo>
                  <a:lnTo>
                    <a:pt x="3155950" y="5161280"/>
                  </a:lnTo>
                  <a:lnTo>
                    <a:pt x="3117850" y="5161280"/>
                  </a:lnTo>
                  <a:lnTo>
                    <a:pt x="3117850" y="5148580"/>
                  </a:lnTo>
                  <a:lnTo>
                    <a:pt x="3171190" y="5148580"/>
                  </a:lnTo>
                  <a:lnTo>
                    <a:pt x="3171190" y="5163821"/>
                  </a:lnTo>
                  <a:lnTo>
                    <a:pt x="3133090" y="5187950"/>
                  </a:lnTo>
                  <a:lnTo>
                    <a:pt x="3133090" y="5187950"/>
                  </a:lnTo>
                  <a:lnTo>
                    <a:pt x="3171190" y="5187950"/>
                  </a:lnTo>
                  <a:lnTo>
                    <a:pt x="3171190" y="5199380"/>
                  </a:lnTo>
                  <a:lnTo>
                    <a:pt x="3117850" y="5199380"/>
                  </a:lnTo>
                  <a:lnTo>
                    <a:pt x="3117850" y="5200650"/>
                  </a:lnTo>
                  <a:close/>
                  <a:moveTo>
                    <a:pt x="3117850" y="5132070"/>
                  </a:moveTo>
                  <a:lnTo>
                    <a:pt x="3117850" y="5095240"/>
                  </a:lnTo>
                  <a:lnTo>
                    <a:pt x="3129280" y="5095240"/>
                  </a:lnTo>
                  <a:lnTo>
                    <a:pt x="3129280" y="5120640"/>
                  </a:lnTo>
                  <a:lnTo>
                    <a:pt x="3139440" y="5120640"/>
                  </a:lnTo>
                  <a:lnTo>
                    <a:pt x="3139440" y="5097780"/>
                  </a:lnTo>
                  <a:lnTo>
                    <a:pt x="3150870" y="5097780"/>
                  </a:lnTo>
                  <a:lnTo>
                    <a:pt x="3150870" y="5120640"/>
                  </a:lnTo>
                  <a:lnTo>
                    <a:pt x="3162300" y="5120640"/>
                  </a:lnTo>
                  <a:lnTo>
                    <a:pt x="3162300" y="5093970"/>
                  </a:lnTo>
                  <a:lnTo>
                    <a:pt x="3173730" y="5093970"/>
                  </a:lnTo>
                  <a:lnTo>
                    <a:pt x="3173730" y="5132070"/>
                  </a:lnTo>
                  <a:lnTo>
                    <a:pt x="3117850" y="5132070"/>
                  </a:lnTo>
                  <a:close/>
                  <a:moveTo>
                    <a:pt x="3167380" y="5030470"/>
                  </a:moveTo>
                  <a:cubicBezTo>
                    <a:pt x="3168650" y="5034280"/>
                    <a:pt x="3169920" y="5038090"/>
                    <a:pt x="3171190" y="5041900"/>
                  </a:cubicBezTo>
                  <a:cubicBezTo>
                    <a:pt x="3172460" y="5045710"/>
                    <a:pt x="3172460" y="5049520"/>
                    <a:pt x="3172460" y="5053330"/>
                  </a:cubicBezTo>
                  <a:cubicBezTo>
                    <a:pt x="3172460" y="5057140"/>
                    <a:pt x="3171190" y="5060950"/>
                    <a:pt x="3169920" y="5064760"/>
                  </a:cubicBezTo>
                  <a:cubicBezTo>
                    <a:pt x="3168650" y="5068570"/>
                    <a:pt x="3166110" y="5071110"/>
                    <a:pt x="3164840" y="5073650"/>
                  </a:cubicBezTo>
                  <a:cubicBezTo>
                    <a:pt x="3162300" y="5076190"/>
                    <a:pt x="3159760" y="5078730"/>
                    <a:pt x="3155950" y="5080000"/>
                  </a:cubicBezTo>
                  <a:cubicBezTo>
                    <a:pt x="3152140" y="5081270"/>
                    <a:pt x="3148330" y="5082540"/>
                    <a:pt x="3144520" y="5082540"/>
                  </a:cubicBezTo>
                  <a:cubicBezTo>
                    <a:pt x="3140710" y="5082540"/>
                    <a:pt x="3136900" y="5081270"/>
                    <a:pt x="3133090" y="5080000"/>
                  </a:cubicBezTo>
                  <a:cubicBezTo>
                    <a:pt x="3129280" y="5078730"/>
                    <a:pt x="3126740" y="5076190"/>
                    <a:pt x="3124200" y="5073650"/>
                  </a:cubicBezTo>
                  <a:cubicBezTo>
                    <a:pt x="3121660" y="5071110"/>
                    <a:pt x="3120390" y="5068570"/>
                    <a:pt x="3119121" y="5064760"/>
                  </a:cubicBezTo>
                  <a:cubicBezTo>
                    <a:pt x="3117850" y="5060950"/>
                    <a:pt x="3116581" y="5057140"/>
                    <a:pt x="3116581" y="5053330"/>
                  </a:cubicBezTo>
                  <a:cubicBezTo>
                    <a:pt x="3116581" y="5049520"/>
                    <a:pt x="3116581" y="5044440"/>
                    <a:pt x="3117851" y="5041900"/>
                  </a:cubicBezTo>
                  <a:cubicBezTo>
                    <a:pt x="3119121" y="5038090"/>
                    <a:pt x="3120391" y="5035550"/>
                    <a:pt x="3122931" y="5031740"/>
                  </a:cubicBezTo>
                  <a:lnTo>
                    <a:pt x="3131821" y="5040630"/>
                  </a:lnTo>
                  <a:cubicBezTo>
                    <a:pt x="3130550" y="5041900"/>
                    <a:pt x="3129281" y="5044440"/>
                    <a:pt x="3128010" y="5045710"/>
                  </a:cubicBezTo>
                  <a:cubicBezTo>
                    <a:pt x="3126740" y="5048250"/>
                    <a:pt x="3126740" y="5050790"/>
                    <a:pt x="3126740" y="5053330"/>
                  </a:cubicBezTo>
                  <a:cubicBezTo>
                    <a:pt x="3126740" y="5055871"/>
                    <a:pt x="3126740" y="5058410"/>
                    <a:pt x="3128010" y="5059680"/>
                  </a:cubicBezTo>
                  <a:cubicBezTo>
                    <a:pt x="3129281" y="5062221"/>
                    <a:pt x="3130550" y="5063490"/>
                    <a:pt x="3131821" y="5064760"/>
                  </a:cubicBezTo>
                  <a:cubicBezTo>
                    <a:pt x="3133091" y="5066030"/>
                    <a:pt x="3135631" y="5067300"/>
                    <a:pt x="3136900" y="5068570"/>
                  </a:cubicBezTo>
                  <a:cubicBezTo>
                    <a:pt x="3139440" y="5069840"/>
                    <a:pt x="3140710" y="5069840"/>
                    <a:pt x="3143250" y="5069840"/>
                  </a:cubicBezTo>
                  <a:cubicBezTo>
                    <a:pt x="3145790" y="5069840"/>
                    <a:pt x="3148330" y="5069840"/>
                    <a:pt x="3149600" y="5068570"/>
                  </a:cubicBezTo>
                  <a:cubicBezTo>
                    <a:pt x="3152140" y="5067300"/>
                    <a:pt x="3153410" y="5066030"/>
                    <a:pt x="3154680" y="5064760"/>
                  </a:cubicBezTo>
                  <a:cubicBezTo>
                    <a:pt x="3155950" y="5063491"/>
                    <a:pt x="3157220" y="5060950"/>
                    <a:pt x="3158490" y="5059680"/>
                  </a:cubicBezTo>
                  <a:cubicBezTo>
                    <a:pt x="3159760" y="5057140"/>
                    <a:pt x="3159760" y="5055871"/>
                    <a:pt x="3159760" y="5053330"/>
                  </a:cubicBezTo>
                  <a:cubicBezTo>
                    <a:pt x="3159760" y="5050790"/>
                    <a:pt x="3159760" y="5048250"/>
                    <a:pt x="3158490" y="5046980"/>
                  </a:cubicBezTo>
                  <a:cubicBezTo>
                    <a:pt x="3158490" y="5045710"/>
                    <a:pt x="3157220" y="5043171"/>
                    <a:pt x="3157220" y="5041900"/>
                  </a:cubicBezTo>
                  <a:lnTo>
                    <a:pt x="3148330" y="5041900"/>
                  </a:lnTo>
                  <a:lnTo>
                    <a:pt x="3148330" y="5052060"/>
                  </a:lnTo>
                  <a:lnTo>
                    <a:pt x="3136900" y="5052060"/>
                  </a:lnTo>
                  <a:lnTo>
                    <a:pt x="3136900" y="5030470"/>
                  </a:lnTo>
                  <a:lnTo>
                    <a:pt x="3167380" y="5030470"/>
                  </a:lnTo>
                  <a:close/>
                  <a:moveTo>
                    <a:pt x="3117850" y="5002530"/>
                  </a:moveTo>
                  <a:lnTo>
                    <a:pt x="3117850" y="4992370"/>
                  </a:lnTo>
                  <a:lnTo>
                    <a:pt x="3171190" y="4969510"/>
                  </a:lnTo>
                  <a:lnTo>
                    <a:pt x="3171190" y="4983480"/>
                  </a:lnTo>
                  <a:lnTo>
                    <a:pt x="3159760" y="4988560"/>
                  </a:lnTo>
                  <a:lnTo>
                    <a:pt x="3159760" y="5010150"/>
                  </a:lnTo>
                  <a:lnTo>
                    <a:pt x="3171190" y="5015230"/>
                  </a:lnTo>
                  <a:lnTo>
                    <a:pt x="3171190" y="5027930"/>
                  </a:lnTo>
                  <a:lnTo>
                    <a:pt x="3117850" y="5002530"/>
                  </a:lnTo>
                  <a:close/>
                  <a:moveTo>
                    <a:pt x="3133090" y="4997450"/>
                  </a:moveTo>
                  <a:lnTo>
                    <a:pt x="3149600" y="5003800"/>
                  </a:lnTo>
                  <a:lnTo>
                    <a:pt x="3149600" y="4991100"/>
                  </a:lnTo>
                  <a:lnTo>
                    <a:pt x="3133090" y="4997450"/>
                  </a:lnTo>
                  <a:close/>
                  <a:moveTo>
                    <a:pt x="3128010" y="4955540"/>
                  </a:moveTo>
                  <a:lnTo>
                    <a:pt x="3128010" y="4970780"/>
                  </a:lnTo>
                  <a:lnTo>
                    <a:pt x="3117850" y="4970780"/>
                  </a:lnTo>
                  <a:lnTo>
                    <a:pt x="3117850" y="4927600"/>
                  </a:lnTo>
                  <a:lnTo>
                    <a:pt x="3128010" y="4927600"/>
                  </a:lnTo>
                  <a:lnTo>
                    <a:pt x="3128010" y="4942840"/>
                  </a:lnTo>
                  <a:lnTo>
                    <a:pt x="3171190" y="4942840"/>
                  </a:lnTo>
                  <a:lnTo>
                    <a:pt x="3171190" y="4954270"/>
                  </a:lnTo>
                  <a:lnTo>
                    <a:pt x="3128010" y="4955540"/>
                  </a:lnTo>
                  <a:lnTo>
                    <a:pt x="3128010" y="4955540"/>
                  </a:lnTo>
                  <a:close/>
                  <a:moveTo>
                    <a:pt x="3117850" y="4917440"/>
                  </a:moveTo>
                  <a:lnTo>
                    <a:pt x="3117850" y="4906010"/>
                  </a:lnTo>
                  <a:lnTo>
                    <a:pt x="3171190" y="4906010"/>
                  </a:lnTo>
                  <a:lnTo>
                    <a:pt x="3171190" y="4917440"/>
                  </a:lnTo>
                  <a:lnTo>
                    <a:pt x="3117850" y="4917440"/>
                  </a:lnTo>
                  <a:close/>
                  <a:moveTo>
                    <a:pt x="3117850" y="4894580"/>
                  </a:moveTo>
                  <a:lnTo>
                    <a:pt x="3117850" y="4881880"/>
                  </a:lnTo>
                  <a:lnTo>
                    <a:pt x="3153410" y="4869180"/>
                  </a:lnTo>
                  <a:lnTo>
                    <a:pt x="3153410" y="4869180"/>
                  </a:lnTo>
                  <a:lnTo>
                    <a:pt x="3117850" y="4855210"/>
                  </a:lnTo>
                  <a:lnTo>
                    <a:pt x="3117850" y="4842510"/>
                  </a:lnTo>
                  <a:lnTo>
                    <a:pt x="3171190" y="4865370"/>
                  </a:lnTo>
                  <a:lnTo>
                    <a:pt x="3171190" y="4875530"/>
                  </a:lnTo>
                  <a:lnTo>
                    <a:pt x="3117850" y="4894580"/>
                  </a:lnTo>
                  <a:close/>
                  <a:moveTo>
                    <a:pt x="3117850" y="4829810"/>
                  </a:moveTo>
                  <a:lnTo>
                    <a:pt x="3117850" y="4792980"/>
                  </a:lnTo>
                  <a:lnTo>
                    <a:pt x="3129280" y="4792980"/>
                  </a:lnTo>
                  <a:lnTo>
                    <a:pt x="3129280" y="4818380"/>
                  </a:lnTo>
                  <a:lnTo>
                    <a:pt x="3139440" y="4818380"/>
                  </a:lnTo>
                  <a:lnTo>
                    <a:pt x="3139440" y="4795520"/>
                  </a:lnTo>
                  <a:lnTo>
                    <a:pt x="3150870" y="4795520"/>
                  </a:lnTo>
                  <a:lnTo>
                    <a:pt x="3150870" y="4818380"/>
                  </a:lnTo>
                  <a:lnTo>
                    <a:pt x="3162300" y="4818380"/>
                  </a:lnTo>
                  <a:lnTo>
                    <a:pt x="3162300" y="4791710"/>
                  </a:lnTo>
                  <a:lnTo>
                    <a:pt x="3173730" y="4791710"/>
                  </a:lnTo>
                  <a:lnTo>
                    <a:pt x="3173730" y="4829810"/>
                  </a:lnTo>
                  <a:lnTo>
                    <a:pt x="3117850" y="4829810"/>
                  </a:lnTo>
                  <a:close/>
                  <a:moveTo>
                    <a:pt x="30480" y="146050"/>
                  </a:moveTo>
                  <a:lnTo>
                    <a:pt x="1270" y="83820"/>
                  </a:lnTo>
                  <a:lnTo>
                    <a:pt x="6350" y="82550"/>
                  </a:lnTo>
                  <a:lnTo>
                    <a:pt x="30480" y="134620"/>
                  </a:lnTo>
                  <a:lnTo>
                    <a:pt x="53340" y="82550"/>
                  </a:lnTo>
                  <a:lnTo>
                    <a:pt x="58420" y="83820"/>
                  </a:lnTo>
                  <a:lnTo>
                    <a:pt x="30480" y="146050"/>
                  </a:lnTo>
                  <a:close/>
                  <a:moveTo>
                    <a:pt x="26670" y="0"/>
                  </a:moveTo>
                  <a:lnTo>
                    <a:pt x="31750" y="0"/>
                  </a:lnTo>
                  <a:lnTo>
                    <a:pt x="31750" y="139700"/>
                  </a:lnTo>
                  <a:lnTo>
                    <a:pt x="26670" y="139700"/>
                  </a:lnTo>
                  <a:lnTo>
                    <a:pt x="26670" y="0"/>
                  </a:lnTo>
                  <a:close/>
                  <a:moveTo>
                    <a:pt x="41910" y="246380"/>
                  </a:moveTo>
                  <a:lnTo>
                    <a:pt x="31750" y="234950"/>
                  </a:lnTo>
                  <a:lnTo>
                    <a:pt x="39370" y="228600"/>
                  </a:lnTo>
                  <a:lnTo>
                    <a:pt x="54610" y="246380"/>
                  </a:lnTo>
                  <a:lnTo>
                    <a:pt x="54610" y="256540"/>
                  </a:lnTo>
                  <a:lnTo>
                    <a:pt x="1270" y="256540"/>
                  </a:lnTo>
                  <a:lnTo>
                    <a:pt x="1270" y="246380"/>
                  </a:lnTo>
                  <a:lnTo>
                    <a:pt x="41910" y="246380"/>
                  </a:lnTo>
                  <a:close/>
                  <a:moveTo>
                    <a:pt x="34290" y="292100"/>
                  </a:moveTo>
                  <a:lnTo>
                    <a:pt x="34290" y="295910"/>
                  </a:lnTo>
                  <a:cubicBezTo>
                    <a:pt x="34290" y="297180"/>
                    <a:pt x="34290" y="298450"/>
                    <a:pt x="34290" y="298450"/>
                  </a:cubicBezTo>
                  <a:cubicBezTo>
                    <a:pt x="34290" y="298450"/>
                    <a:pt x="34290" y="300990"/>
                    <a:pt x="35560" y="300990"/>
                  </a:cubicBezTo>
                  <a:cubicBezTo>
                    <a:pt x="35560" y="302260"/>
                    <a:pt x="36830" y="302260"/>
                    <a:pt x="36830" y="303530"/>
                  </a:cubicBezTo>
                  <a:cubicBezTo>
                    <a:pt x="38100" y="303530"/>
                    <a:pt x="38100" y="304800"/>
                    <a:pt x="39370" y="304800"/>
                  </a:cubicBezTo>
                  <a:cubicBezTo>
                    <a:pt x="40640" y="304800"/>
                    <a:pt x="41910" y="303530"/>
                    <a:pt x="43180" y="302260"/>
                  </a:cubicBezTo>
                  <a:cubicBezTo>
                    <a:pt x="44450" y="300990"/>
                    <a:pt x="44450" y="299720"/>
                    <a:pt x="44450" y="297180"/>
                  </a:cubicBezTo>
                  <a:cubicBezTo>
                    <a:pt x="44450" y="295910"/>
                    <a:pt x="44450" y="293370"/>
                    <a:pt x="43180" y="293370"/>
                  </a:cubicBezTo>
                  <a:cubicBezTo>
                    <a:pt x="41910" y="293370"/>
                    <a:pt x="40640" y="290830"/>
                    <a:pt x="39370" y="290830"/>
                  </a:cubicBezTo>
                  <a:lnTo>
                    <a:pt x="41910" y="278130"/>
                  </a:lnTo>
                  <a:cubicBezTo>
                    <a:pt x="44450" y="278130"/>
                    <a:pt x="45720" y="279400"/>
                    <a:pt x="48260" y="280670"/>
                  </a:cubicBezTo>
                  <a:cubicBezTo>
                    <a:pt x="49530" y="281940"/>
                    <a:pt x="50800" y="283210"/>
                    <a:pt x="52070" y="284480"/>
                  </a:cubicBezTo>
                  <a:cubicBezTo>
                    <a:pt x="53340" y="285750"/>
                    <a:pt x="53340" y="288290"/>
                    <a:pt x="54610" y="289560"/>
                  </a:cubicBezTo>
                  <a:cubicBezTo>
                    <a:pt x="55880" y="290830"/>
                    <a:pt x="55880" y="293370"/>
                    <a:pt x="55880" y="295910"/>
                  </a:cubicBezTo>
                  <a:cubicBezTo>
                    <a:pt x="55880" y="298450"/>
                    <a:pt x="55880" y="300990"/>
                    <a:pt x="54610" y="302260"/>
                  </a:cubicBezTo>
                  <a:cubicBezTo>
                    <a:pt x="54610" y="304800"/>
                    <a:pt x="53340" y="306070"/>
                    <a:pt x="52070" y="308610"/>
                  </a:cubicBezTo>
                  <a:cubicBezTo>
                    <a:pt x="50800" y="309880"/>
                    <a:pt x="49530" y="311150"/>
                    <a:pt x="46990" y="312420"/>
                  </a:cubicBezTo>
                  <a:cubicBezTo>
                    <a:pt x="45720" y="313690"/>
                    <a:pt x="43180" y="313690"/>
                    <a:pt x="40640" y="313690"/>
                  </a:cubicBezTo>
                  <a:cubicBezTo>
                    <a:pt x="38100" y="313690"/>
                    <a:pt x="35560" y="312420"/>
                    <a:pt x="33020" y="311150"/>
                  </a:cubicBezTo>
                  <a:cubicBezTo>
                    <a:pt x="30480" y="309880"/>
                    <a:pt x="30480" y="309880"/>
                    <a:pt x="29210" y="307340"/>
                  </a:cubicBezTo>
                  <a:lnTo>
                    <a:pt x="29210" y="307340"/>
                  </a:lnTo>
                  <a:cubicBezTo>
                    <a:pt x="29210" y="308610"/>
                    <a:pt x="27940" y="309880"/>
                    <a:pt x="27940" y="311150"/>
                  </a:cubicBezTo>
                  <a:cubicBezTo>
                    <a:pt x="26670" y="312420"/>
                    <a:pt x="26670" y="313690"/>
                    <a:pt x="25400" y="313690"/>
                  </a:cubicBezTo>
                  <a:cubicBezTo>
                    <a:pt x="24130" y="314960"/>
                    <a:pt x="22860" y="314960"/>
                    <a:pt x="21590" y="316230"/>
                  </a:cubicBezTo>
                  <a:cubicBezTo>
                    <a:pt x="20320" y="316230"/>
                    <a:pt x="19050" y="317500"/>
                    <a:pt x="16510" y="317500"/>
                  </a:cubicBezTo>
                  <a:cubicBezTo>
                    <a:pt x="13970" y="317500"/>
                    <a:pt x="11430" y="317500"/>
                    <a:pt x="8890" y="316230"/>
                  </a:cubicBezTo>
                  <a:cubicBezTo>
                    <a:pt x="6350" y="314960"/>
                    <a:pt x="5080" y="313690"/>
                    <a:pt x="3810" y="312420"/>
                  </a:cubicBezTo>
                  <a:cubicBezTo>
                    <a:pt x="2540" y="311150"/>
                    <a:pt x="1270" y="308610"/>
                    <a:pt x="1270" y="306070"/>
                  </a:cubicBezTo>
                  <a:cubicBezTo>
                    <a:pt x="1270" y="303530"/>
                    <a:pt x="0" y="300990"/>
                    <a:pt x="0" y="297180"/>
                  </a:cubicBezTo>
                  <a:cubicBezTo>
                    <a:pt x="0" y="292100"/>
                    <a:pt x="1270" y="288290"/>
                    <a:pt x="3810" y="284480"/>
                  </a:cubicBezTo>
                  <a:cubicBezTo>
                    <a:pt x="6350" y="280670"/>
                    <a:pt x="10160" y="278130"/>
                    <a:pt x="13970" y="278130"/>
                  </a:cubicBezTo>
                  <a:lnTo>
                    <a:pt x="16510" y="289560"/>
                  </a:lnTo>
                  <a:cubicBezTo>
                    <a:pt x="13970" y="289560"/>
                    <a:pt x="12700" y="290830"/>
                    <a:pt x="11430" y="292100"/>
                  </a:cubicBezTo>
                  <a:cubicBezTo>
                    <a:pt x="10160" y="293370"/>
                    <a:pt x="10160" y="294640"/>
                    <a:pt x="10160" y="297180"/>
                  </a:cubicBezTo>
                  <a:cubicBezTo>
                    <a:pt x="10160" y="299720"/>
                    <a:pt x="11430" y="300990"/>
                    <a:pt x="12700" y="302260"/>
                  </a:cubicBezTo>
                  <a:cubicBezTo>
                    <a:pt x="13970" y="303530"/>
                    <a:pt x="15240" y="303530"/>
                    <a:pt x="17780" y="303530"/>
                  </a:cubicBezTo>
                  <a:cubicBezTo>
                    <a:pt x="19050" y="303530"/>
                    <a:pt x="20320" y="303530"/>
                    <a:pt x="21590" y="302260"/>
                  </a:cubicBezTo>
                  <a:cubicBezTo>
                    <a:pt x="22860" y="300990"/>
                    <a:pt x="22860" y="300990"/>
                    <a:pt x="22860" y="299720"/>
                  </a:cubicBezTo>
                  <a:cubicBezTo>
                    <a:pt x="22860" y="298450"/>
                    <a:pt x="24130" y="297180"/>
                    <a:pt x="24130" y="295910"/>
                  </a:cubicBezTo>
                  <a:cubicBezTo>
                    <a:pt x="24130" y="294640"/>
                    <a:pt x="24130" y="293370"/>
                    <a:pt x="24130" y="292100"/>
                  </a:cubicBezTo>
                  <a:lnTo>
                    <a:pt x="24130" y="289560"/>
                  </a:lnTo>
                  <a:lnTo>
                    <a:pt x="34290" y="289560"/>
                  </a:lnTo>
                  <a:lnTo>
                    <a:pt x="34290" y="292100"/>
                  </a:lnTo>
                  <a:close/>
                  <a:moveTo>
                    <a:pt x="30480" y="1762760"/>
                  </a:moveTo>
                  <a:lnTo>
                    <a:pt x="1270" y="1700530"/>
                  </a:lnTo>
                  <a:lnTo>
                    <a:pt x="6350" y="1697990"/>
                  </a:lnTo>
                  <a:lnTo>
                    <a:pt x="30480" y="1750060"/>
                  </a:lnTo>
                  <a:lnTo>
                    <a:pt x="53340" y="1697990"/>
                  </a:lnTo>
                  <a:lnTo>
                    <a:pt x="58420" y="1700530"/>
                  </a:lnTo>
                  <a:lnTo>
                    <a:pt x="30480" y="1762760"/>
                  </a:lnTo>
                  <a:close/>
                  <a:moveTo>
                    <a:pt x="26670" y="1616710"/>
                  </a:moveTo>
                  <a:lnTo>
                    <a:pt x="31750" y="1616710"/>
                  </a:lnTo>
                  <a:lnTo>
                    <a:pt x="31750" y="1756410"/>
                  </a:lnTo>
                  <a:lnTo>
                    <a:pt x="26670" y="1756410"/>
                  </a:lnTo>
                  <a:lnTo>
                    <a:pt x="26670" y="1616710"/>
                  </a:lnTo>
                  <a:close/>
                  <a:moveTo>
                    <a:pt x="41910" y="1863090"/>
                  </a:moveTo>
                  <a:lnTo>
                    <a:pt x="31750" y="1851660"/>
                  </a:lnTo>
                  <a:lnTo>
                    <a:pt x="39370" y="1845310"/>
                  </a:lnTo>
                  <a:lnTo>
                    <a:pt x="54610" y="1863090"/>
                  </a:lnTo>
                  <a:lnTo>
                    <a:pt x="54610" y="1873250"/>
                  </a:lnTo>
                  <a:lnTo>
                    <a:pt x="1270" y="1873250"/>
                  </a:lnTo>
                  <a:lnTo>
                    <a:pt x="1270" y="1861820"/>
                  </a:lnTo>
                  <a:lnTo>
                    <a:pt x="41910" y="1863090"/>
                  </a:lnTo>
                  <a:lnTo>
                    <a:pt x="41910" y="1863090"/>
                  </a:lnTo>
                  <a:close/>
                  <a:moveTo>
                    <a:pt x="34290" y="1908810"/>
                  </a:moveTo>
                  <a:lnTo>
                    <a:pt x="34290" y="1912620"/>
                  </a:lnTo>
                  <a:cubicBezTo>
                    <a:pt x="34290" y="1913890"/>
                    <a:pt x="34290" y="1915160"/>
                    <a:pt x="34290" y="1915160"/>
                  </a:cubicBezTo>
                  <a:cubicBezTo>
                    <a:pt x="34290" y="1915160"/>
                    <a:pt x="34290" y="1917700"/>
                    <a:pt x="35560" y="1917700"/>
                  </a:cubicBezTo>
                  <a:cubicBezTo>
                    <a:pt x="35560" y="1918970"/>
                    <a:pt x="36830" y="1918970"/>
                    <a:pt x="36830" y="1920240"/>
                  </a:cubicBezTo>
                  <a:cubicBezTo>
                    <a:pt x="38100" y="1920240"/>
                    <a:pt x="38100" y="1921510"/>
                    <a:pt x="39370" y="1921510"/>
                  </a:cubicBezTo>
                  <a:cubicBezTo>
                    <a:pt x="40640" y="1921510"/>
                    <a:pt x="41910" y="1920240"/>
                    <a:pt x="43180" y="1918970"/>
                  </a:cubicBezTo>
                  <a:cubicBezTo>
                    <a:pt x="44450" y="1917700"/>
                    <a:pt x="44450" y="1916430"/>
                    <a:pt x="44450" y="1913890"/>
                  </a:cubicBezTo>
                  <a:cubicBezTo>
                    <a:pt x="44450" y="1912620"/>
                    <a:pt x="44450" y="1910080"/>
                    <a:pt x="43180" y="1910080"/>
                  </a:cubicBezTo>
                  <a:cubicBezTo>
                    <a:pt x="41910" y="1910080"/>
                    <a:pt x="40640" y="1907540"/>
                    <a:pt x="39370" y="1907540"/>
                  </a:cubicBezTo>
                  <a:lnTo>
                    <a:pt x="41910" y="1894840"/>
                  </a:lnTo>
                  <a:cubicBezTo>
                    <a:pt x="44450" y="1894840"/>
                    <a:pt x="45720" y="1896110"/>
                    <a:pt x="48260" y="1897380"/>
                  </a:cubicBezTo>
                  <a:cubicBezTo>
                    <a:pt x="49530" y="1898650"/>
                    <a:pt x="50800" y="1899920"/>
                    <a:pt x="52070" y="1901190"/>
                  </a:cubicBezTo>
                  <a:cubicBezTo>
                    <a:pt x="53340" y="1902460"/>
                    <a:pt x="53340" y="1905000"/>
                    <a:pt x="54610" y="1906270"/>
                  </a:cubicBezTo>
                  <a:cubicBezTo>
                    <a:pt x="55880" y="1907540"/>
                    <a:pt x="55880" y="1910080"/>
                    <a:pt x="55880" y="1912620"/>
                  </a:cubicBezTo>
                  <a:cubicBezTo>
                    <a:pt x="55880" y="1915160"/>
                    <a:pt x="55880" y="1917700"/>
                    <a:pt x="54610" y="1918970"/>
                  </a:cubicBezTo>
                  <a:cubicBezTo>
                    <a:pt x="54610" y="1921510"/>
                    <a:pt x="53340" y="1922780"/>
                    <a:pt x="52070" y="1925320"/>
                  </a:cubicBezTo>
                  <a:cubicBezTo>
                    <a:pt x="50800" y="1926590"/>
                    <a:pt x="49530" y="1927860"/>
                    <a:pt x="46990" y="1929130"/>
                  </a:cubicBezTo>
                  <a:cubicBezTo>
                    <a:pt x="45720" y="1930400"/>
                    <a:pt x="43180" y="1930400"/>
                    <a:pt x="40640" y="1930400"/>
                  </a:cubicBezTo>
                  <a:cubicBezTo>
                    <a:pt x="38100" y="1930400"/>
                    <a:pt x="35560" y="1929130"/>
                    <a:pt x="33020" y="1927860"/>
                  </a:cubicBezTo>
                  <a:cubicBezTo>
                    <a:pt x="30480" y="1926590"/>
                    <a:pt x="29210" y="1924050"/>
                    <a:pt x="29210" y="1921510"/>
                  </a:cubicBezTo>
                  <a:lnTo>
                    <a:pt x="29210" y="1921510"/>
                  </a:lnTo>
                  <a:cubicBezTo>
                    <a:pt x="29210" y="1922780"/>
                    <a:pt x="27940" y="1924050"/>
                    <a:pt x="27940" y="1925320"/>
                  </a:cubicBezTo>
                  <a:cubicBezTo>
                    <a:pt x="26670" y="1926590"/>
                    <a:pt x="26670" y="1927860"/>
                    <a:pt x="25400" y="1927860"/>
                  </a:cubicBezTo>
                  <a:cubicBezTo>
                    <a:pt x="24130" y="1929130"/>
                    <a:pt x="22860" y="1929130"/>
                    <a:pt x="21590" y="1930400"/>
                  </a:cubicBezTo>
                  <a:cubicBezTo>
                    <a:pt x="20320" y="1930400"/>
                    <a:pt x="19050" y="1931670"/>
                    <a:pt x="16510" y="1931670"/>
                  </a:cubicBezTo>
                  <a:cubicBezTo>
                    <a:pt x="13970" y="1931670"/>
                    <a:pt x="11430" y="1931670"/>
                    <a:pt x="8890" y="1930400"/>
                  </a:cubicBezTo>
                  <a:cubicBezTo>
                    <a:pt x="6350" y="1929130"/>
                    <a:pt x="5080" y="1927860"/>
                    <a:pt x="3810" y="1926590"/>
                  </a:cubicBezTo>
                  <a:cubicBezTo>
                    <a:pt x="2540" y="1925320"/>
                    <a:pt x="1270" y="1922780"/>
                    <a:pt x="1270" y="1920240"/>
                  </a:cubicBezTo>
                  <a:cubicBezTo>
                    <a:pt x="1270" y="1917700"/>
                    <a:pt x="0" y="1915160"/>
                    <a:pt x="0" y="1912620"/>
                  </a:cubicBezTo>
                  <a:cubicBezTo>
                    <a:pt x="0" y="1907540"/>
                    <a:pt x="1270" y="1903730"/>
                    <a:pt x="3810" y="1899920"/>
                  </a:cubicBezTo>
                  <a:cubicBezTo>
                    <a:pt x="6350" y="1896110"/>
                    <a:pt x="10160" y="1893570"/>
                    <a:pt x="13970" y="1893570"/>
                  </a:cubicBezTo>
                  <a:lnTo>
                    <a:pt x="16510" y="1905000"/>
                  </a:lnTo>
                  <a:cubicBezTo>
                    <a:pt x="13970" y="1905000"/>
                    <a:pt x="12700" y="1906270"/>
                    <a:pt x="11430" y="1907540"/>
                  </a:cubicBezTo>
                  <a:cubicBezTo>
                    <a:pt x="10160" y="1908810"/>
                    <a:pt x="10160" y="1910080"/>
                    <a:pt x="10160" y="1912620"/>
                  </a:cubicBezTo>
                  <a:cubicBezTo>
                    <a:pt x="10160" y="1915160"/>
                    <a:pt x="11430" y="1916430"/>
                    <a:pt x="12700" y="1917700"/>
                  </a:cubicBezTo>
                  <a:cubicBezTo>
                    <a:pt x="13970" y="1918970"/>
                    <a:pt x="15240" y="1918970"/>
                    <a:pt x="17780" y="1918970"/>
                  </a:cubicBezTo>
                  <a:cubicBezTo>
                    <a:pt x="19050" y="1918970"/>
                    <a:pt x="20320" y="1918970"/>
                    <a:pt x="21590" y="1917700"/>
                  </a:cubicBezTo>
                  <a:cubicBezTo>
                    <a:pt x="22860" y="1916430"/>
                    <a:pt x="22860" y="1916430"/>
                    <a:pt x="22860" y="1915160"/>
                  </a:cubicBezTo>
                  <a:cubicBezTo>
                    <a:pt x="22860" y="1913890"/>
                    <a:pt x="24130" y="1912620"/>
                    <a:pt x="24130" y="1911350"/>
                  </a:cubicBezTo>
                  <a:cubicBezTo>
                    <a:pt x="24130" y="1910080"/>
                    <a:pt x="24130" y="1908810"/>
                    <a:pt x="24130" y="1907540"/>
                  </a:cubicBezTo>
                  <a:lnTo>
                    <a:pt x="24130" y="1905000"/>
                  </a:lnTo>
                  <a:lnTo>
                    <a:pt x="34290" y="1905000"/>
                  </a:lnTo>
                  <a:lnTo>
                    <a:pt x="34290" y="1908810"/>
                  </a:lnTo>
                  <a:close/>
                  <a:moveTo>
                    <a:pt x="54610" y="1996440"/>
                  </a:moveTo>
                  <a:lnTo>
                    <a:pt x="54610" y="2006600"/>
                  </a:lnTo>
                  <a:lnTo>
                    <a:pt x="1270" y="2029460"/>
                  </a:lnTo>
                  <a:lnTo>
                    <a:pt x="1270" y="2015490"/>
                  </a:lnTo>
                  <a:lnTo>
                    <a:pt x="12700" y="2010410"/>
                  </a:lnTo>
                  <a:lnTo>
                    <a:pt x="12700" y="1990090"/>
                  </a:lnTo>
                  <a:lnTo>
                    <a:pt x="1270" y="1985010"/>
                  </a:lnTo>
                  <a:lnTo>
                    <a:pt x="1270" y="1972310"/>
                  </a:lnTo>
                  <a:lnTo>
                    <a:pt x="54610" y="1996440"/>
                  </a:lnTo>
                  <a:close/>
                  <a:moveTo>
                    <a:pt x="39370" y="2000250"/>
                  </a:moveTo>
                  <a:lnTo>
                    <a:pt x="22860" y="1993900"/>
                  </a:lnTo>
                  <a:lnTo>
                    <a:pt x="22860" y="2006600"/>
                  </a:lnTo>
                  <a:lnTo>
                    <a:pt x="39370" y="2000250"/>
                  </a:lnTo>
                  <a:close/>
                  <a:moveTo>
                    <a:pt x="30480" y="3468370"/>
                  </a:moveTo>
                  <a:lnTo>
                    <a:pt x="1270" y="3406140"/>
                  </a:lnTo>
                  <a:lnTo>
                    <a:pt x="6350" y="3403600"/>
                  </a:lnTo>
                  <a:lnTo>
                    <a:pt x="30480" y="3455670"/>
                  </a:lnTo>
                  <a:lnTo>
                    <a:pt x="53340" y="3403600"/>
                  </a:lnTo>
                  <a:lnTo>
                    <a:pt x="58420" y="3406140"/>
                  </a:lnTo>
                  <a:lnTo>
                    <a:pt x="30480" y="3468370"/>
                  </a:lnTo>
                  <a:close/>
                  <a:moveTo>
                    <a:pt x="26670" y="3322320"/>
                  </a:moveTo>
                  <a:lnTo>
                    <a:pt x="31750" y="3322320"/>
                  </a:lnTo>
                  <a:lnTo>
                    <a:pt x="31750" y="3462020"/>
                  </a:lnTo>
                  <a:lnTo>
                    <a:pt x="26670" y="3462020"/>
                  </a:lnTo>
                  <a:lnTo>
                    <a:pt x="26670" y="3322320"/>
                  </a:lnTo>
                  <a:close/>
                  <a:moveTo>
                    <a:pt x="41910" y="3568700"/>
                  </a:moveTo>
                  <a:lnTo>
                    <a:pt x="31750" y="3557270"/>
                  </a:lnTo>
                  <a:lnTo>
                    <a:pt x="39370" y="3550920"/>
                  </a:lnTo>
                  <a:lnTo>
                    <a:pt x="54610" y="3568700"/>
                  </a:lnTo>
                  <a:lnTo>
                    <a:pt x="54610" y="3578860"/>
                  </a:lnTo>
                  <a:lnTo>
                    <a:pt x="1270" y="3578860"/>
                  </a:lnTo>
                  <a:lnTo>
                    <a:pt x="1270" y="3567430"/>
                  </a:lnTo>
                  <a:lnTo>
                    <a:pt x="41910" y="3567430"/>
                  </a:lnTo>
                  <a:lnTo>
                    <a:pt x="41910" y="3568700"/>
                  </a:lnTo>
                  <a:close/>
                  <a:moveTo>
                    <a:pt x="12700" y="3623310"/>
                  </a:moveTo>
                  <a:lnTo>
                    <a:pt x="12700" y="3599180"/>
                  </a:lnTo>
                  <a:lnTo>
                    <a:pt x="21590" y="3599180"/>
                  </a:lnTo>
                  <a:lnTo>
                    <a:pt x="54610" y="3620770"/>
                  </a:lnTo>
                  <a:lnTo>
                    <a:pt x="54610" y="3633470"/>
                  </a:lnTo>
                  <a:lnTo>
                    <a:pt x="21590" y="3633470"/>
                  </a:lnTo>
                  <a:lnTo>
                    <a:pt x="21590" y="3639820"/>
                  </a:lnTo>
                  <a:lnTo>
                    <a:pt x="12700" y="3639820"/>
                  </a:lnTo>
                  <a:lnTo>
                    <a:pt x="12700" y="3633470"/>
                  </a:lnTo>
                  <a:lnTo>
                    <a:pt x="1270" y="3633470"/>
                  </a:lnTo>
                  <a:lnTo>
                    <a:pt x="1270" y="3622040"/>
                  </a:lnTo>
                  <a:lnTo>
                    <a:pt x="12700" y="3623310"/>
                  </a:lnTo>
                  <a:lnTo>
                    <a:pt x="12700" y="3623310"/>
                  </a:lnTo>
                  <a:close/>
                  <a:moveTo>
                    <a:pt x="40640" y="3623310"/>
                  </a:moveTo>
                  <a:lnTo>
                    <a:pt x="40640" y="3623310"/>
                  </a:lnTo>
                  <a:lnTo>
                    <a:pt x="21590" y="3611880"/>
                  </a:lnTo>
                  <a:lnTo>
                    <a:pt x="21590" y="3624580"/>
                  </a:lnTo>
                  <a:lnTo>
                    <a:pt x="40640" y="3624580"/>
                  </a:lnTo>
                  <a:lnTo>
                    <a:pt x="40640" y="3623310"/>
                  </a:lnTo>
                  <a:close/>
                  <a:moveTo>
                    <a:pt x="30480" y="5085080"/>
                  </a:moveTo>
                  <a:lnTo>
                    <a:pt x="1270" y="5022850"/>
                  </a:lnTo>
                  <a:lnTo>
                    <a:pt x="6350" y="5020310"/>
                  </a:lnTo>
                  <a:lnTo>
                    <a:pt x="30480" y="5072380"/>
                  </a:lnTo>
                  <a:lnTo>
                    <a:pt x="53340" y="5020310"/>
                  </a:lnTo>
                  <a:lnTo>
                    <a:pt x="58420" y="5022850"/>
                  </a:lnTo>
                  <a:lnTo>
                    <a:pt x="30480" y="5085080"/>
                  </a:lnTo>
                  <a:close/>
                  <a:moveTo>
                    <a:pt x="26670" y="4939030"/>
                  </a:moveTo>
                  <a:lnTo>
                    <a:pt x="31750" y="4939030"/>
                  </a:lnTo>
                  <a:lnTo>
                    <a:pt x="31750" y="5078730"/>
                  </a:lnTo>
                  <a:lnTo>
                    <a:pt x="26670" y="5078730"/>
                  </a:lnTo>
                  <a:lnTo>
                    <a:pt x="26670" y="4939030"/>
                  </a:lnTo>
                  <a:close/>
                  <a:moveTo>
                    <a:pt x="41910" y="5185410"/>
                  </a:moveTo>
                  <a:lnTo>
                    <a:pt x="31750" y="5173980"/>
                  </a:lnTo>
                  <a:lnTo>
                    <a:pt x="39370" y="5167630"/>
                  </a:lnTo>
                  <a:lnTo>
                    <a:pt x="54610" y="5185410"/>
                  </a:lnTo>
                  <a:lnTo>
                    <a:pt x="54610" y="5195570"/>
                  </a:lnTo>
                  <a:lnTo>
                    <a:pt x="1270" y="5195570"/>
                  </a:lnTo>
                  <a:lnTo>
                    <a:pt x="1270" y="5184140"/>
                  </a:lnTo>
                  <a:lnTo>
                    <a:pt x="41910" y="5184140"/>
                  </a:lnTo>
                  <a:lnTo>
                    <a:pt x="41910" y="5185410"/>
                  </a:lnTo>
                  <a:close/>
                  <a:moveTo>
                    <a:pt x="12700" y="5240020"/>
                  </a:moveTo>
                  <a:lnTo>
                    <a:pt x="12700" y="5215890"/>
                  </a:lnTo>
                  <a:lnTo>
                    <a:pt x="21590" y="5215890"/>
                  </a:lnTo>
                  <a:lnTo>
                    <a:pt x="54610" y="5237480"/>
                  </a:lnTo>
                  <a:lnTo>
                    <a:pt x="54610" y="5250180"/>
                  </a:lnTo>
                  <a:lnTo>
                    <a:pt x="21590" y="5250180"/>
                  </a:lnTo>
                  <a:lnTo>
                    <a:pt x="21590" y="5256530"/>
                  </a:lnTo>
                  <a:lnTo>
                    <a:pt x="12700" y="5256530"/>
                  </a:lnTo>
                  <a:lnTo>
                    <a:pt x="12700" y="5250180"/>
                  </a:lnTo>
                  <a:lnTo>
                    <a:pt x="1270" y="5250180"/>
                  </a:lnTo>
                  <a:lnTo>
                    <a:pt x="1270" y="5238750"/>
                  </a:lnTo>
                  <a:lnTo>
                    <a:pt x="12700" y="5240020"/>
                  </a:lnTo>
                  <a:lnTo>
                    <a:pt x="12700" y="5240020"/>
                  </a:lnTo>
                  <a:close/>
                  <a:moveTo>
                    <a:pt x="40640" y="5240020"/>
                  </a:moveTo>
                  <a:lnTo>
                    <a:pt x="40640" y="5240020"/>
                  </a:lnTo>
                  <a:lnTo>
                    <a:pt x="21590" y="5227320"/>
                  </a:lnTo>
                  <a:lnTo>
                    <a:pt x="21590" y="5240020"/>
                  </a:lnTo>
                  <a:lnTo>
                    <a:pt x="40640" y="5240020"/>
                  </a:lnTo>
                  <a:close/>
                  <a:moveTo>
                    <a:pt x="54610" y="5317490"/>
                  </a:moveTo>
                  <a:lnTo>
                    <a:pt x="54610" y="5327650"/>
                  </a:lnTo>
                  <a:lnTo>
                    <a:pt x="1270" y="5351780"/>
                  </a:lnTo>
                  <a:lnTo>
                    <a:pt x="1270" y="5337810"/>
                  </a:lnTo>
                  <a:lnTo>
                    <a:pt x="12700" y="5332730"/>
                  </a:lnTo>
                  <a:lnTo>
                    <a:pt x="12700" y="5311140"/>
                  </a:lnTo>
                  <a:lnTo>
                    <a:pt x="1270" y="5306060"/>
                  </a:lnTo>
                  <a:lnTo>
                    <a:pt x="1270" y="5293360"/>
                  </a:lnTo>
                  <a:lnTo>
                    <a:pt x="54610" y="5317490"/>
                  </a:lnTo>
                  <a:close/>
                  <a:moveTo>
                    <a:pt x="39370" y="5322570"/>
                  </a:moveTo>
                  <a:lnTo>
                    <a:pt x="22860" y="5316220"/>
                  </a:lnTo>
                  <a:lnTo>
                    <a:pt x="22860" y="5328920"/>
                  </a:lnTo>
                  <a:lnTo>
                    <a:pt x="39370" y="5322570"/>
                  </a:lnTo>
                  <a:close/>
                </a:path>
              </a:pathLst>
            </a:custGeom>
            <a:solidFill>
              <a:srgbClr val="FBFAB6"/>
            </a:solidFill>
          </p:spPr>
        </p:sp>
      </p:grpSp>
      <p:sp>
        <p:nvSpPr>
          <p:cNvPr name="Freeform 9" id="9"/>
          <p:cNvSpPr/>
          <p:nvPr/>
        </p:nvSpPr>
        <p:spPr>
          <a:xfrm flipH="false" flipV="false" rot="0">
            <a:off x="14938390" y="7408187"/>
            <a:ext cx="2722118" cy="3151512"/>
          </a:xfrm>
          <a:custGeom>
            <a:avLst/>
            <a:gdLst/>
            <a:ahLst/>
            <a:cxnLst/>
            <a:rect r="r" b="b" t="t" l="l"/>
            <a:pathLst>
              <a:path h="3151512" w="2722118">
                <a:moveTo>
                  <a:pt x="0" y="0"/>
                </a:moveTo>
                <a:lnTo>
                  <a:pt x="2722118" y="0"/>
                </a:lnTo>
                <a:lnTo>
                  <a:pt x="2722118" y="3151512"/>
                </a:lnTo>
                <a:lnTo>
                  <a:pt x="0" y="3151512"/>
                </a:lnTo>
                <a:lnTo>
                  <a:pt x="0" y="0"/>
                </a:lnTo>
                <a:close/>
              </a:path>
            </a:pathLst>
          </a:custGeom>
          <a:blipFill>
            <a:blip r:embed="rId8"/>
            <a:stretch>
              <a:fillRect l="0" t="0" r="0" b="0"/>
            </a:stretch>
          </a:blipFill>
        </p:spPr>
      </p:sp>
      <p:sp>
        <p:nvSpPr>
          <p:cNvPr name="TextBox 10" id="10"/>
          <p:cNvSpPr txBox="true"/>
          <p:nvPr/>
        </p:nvSpPr>
        <p:spPr>
          <a:xfrm rot="0">
            <a:off x="6497065" y="2820715"/>
            <a:ext cx="9853324" cy="4806813"/>
          </a:xfrm>
          <a:prstGeom prst="rect">
            <a:avLst/>
          </a:prstGeom>
        </p:spPr>
        <p:txBody>
          <a:bodyPr anchor="t" rtlCol="false" tIns="0" lIns="0" bIns="0" rIns="0">
            <a:spAutoFit/>
          </a:bodyPr>
          <a:lstStyle/>
          <a:p>
            <a:pPr algn="ctr">
              <a:lnSpc>
                <a:spcPts val="3505"/>
              </a:lnSpc>
            </a:pPr>
            <a:r>
              <a:rPr lang="en-US" sz="2336">
                <a:solidFill>
                  <a:srgbClr val="FFFFFF"/>
                </a:solidFill>
                <a:latin typeface="Canva Sans Bold"/>
                <a:ea typeface="Canva Sans Bold"/>
                <a:cs typeface="Canva Sans Bold"/>
                <a:sym typeface="Canva Sans Bold"/>
              </a:rPr>
              <a:t>Current burger ordering systems frustrate customers due to their slow and complicated processes, causing delays in dining experiences. Customers find it hard to quickly customize and order meals, which lowers satisfaction with dining convenience.</a:t>
            </a:r>
          </a:p>
          <a:p>
            <a:pPr algn="ctr">
              <a:lnSpc>
                <a:spcPts val="3505"/>
              </a:lnSpc>
            </a:pPr>
          </a:p>
          <a:p>
            <a:pPr algn="ctr">
              <a:lnSpc>
                <a:spcPts val="3505"/>
              </a:lnSpc>
            </a:pPr>
            <a:r>
              <a:rPr lang="en-US" sz="2336">
                <a:solidFill>
                  <a:srgbClr val="FFFFFF"/>
                </a:solidFill>
                <a:latin typeface="Canva Sans Bold"/>
                <a:ea typeface="Canva Sans Bold"/>
                <a:cs typeface="Canva Sans Bold"/>
                <a:sym typeface="Canva Sans Bold"/>
              </a:rPr>
              <a:t>To solve this, we propose a straightforward online burger ordering platform for customers. This platform simplifies the process from choosing burger options to placing orders, making it faster and user-friendly. With customizable orders and clear order updates, our solution aims to enhance customers' dining experiences with faster service and better convenience.</a:t>
            </a:r>
          </a:p>
        </p:txBody>
      </p:sp>
      <p:sp>
        <p:nvSpPr>
          <p:cNvPr name="TextBox 11" id="11"/>
          <p:cNvSpPr txBox="true"/>
          <p:nvPr/>
        </p:nvSpPr>
        <p:spPr>
          <a:xfrm rot="0">
            <a:off x="8118762" y="742950"/>
            <a:ext cx="6609930" cy="1763608"/>
          </a:xfrm>
          <a:prstGeom prst="rect">
            <a:avLst/>
          </a:prstGeom>
        </p:spPr>
        <p:txBody>
          <a:bodyPr anchor="t" rtlCol="false" tIns="0" lIns="0" bIns="0" rIns="0">
            <a:spAutoFit/>
          </a:bodyPr>
          <a:lstStyle/>
          <a:p>
            <a:pPr algn="l">
              <a:lnSpc>
                <a:spcPts val="13393"/>
              </a:lnSpc>
              <a:spcBef>
                <a:spcPct val="0"/>
              </a:spcBef>
            </a:pPr>
            <a:r>
              <a:rPr lang="en-US" sz="9566">
                <a:solidFill>
                  <a:srgbClr val="FFFFFF"/>
                </a:solidFill>
                <a:latin typeface="The Seasons Bold"/>
                <a:ea typeface="The Seasons Bold"/>
                <a:cs typeface="The Seasons Bold"/>
                <a:sym typeface="The Seasons Bold"/>
              </a:rPr>
              <a:t>PROJECT</a:t>
            </a:r>
          </a:p>
        </p:txBody>
      </p:sp>
      <p:sp>
        <p:nvSpPr>
          <p:cNvPr name="TextBox 12" id="12"/>
          <p:cNvSpPr txBox="true"/>
          <p:nvPr/>
        </p:nvSpPr>
        <p:spPr>
          <a:xfrm rot="0">
            <a:off x="13187115" y="1423072"/>
            <a:ext cx="2701054" cy="1473843"/>
          </a:xfrm>
          <a:prstGeom prst="rect">
            <a:avLst/>
          </a:prstGeom>
        </p:spPr>
        <p:txBody>
          <a:bodyPr anchor="t" rtlCol="false" tIns="0" lIns="0" bIns="0" rIns="0">
            <a:spAutoFit/>
          </a:bodyPr>
          <a:lstStyle/>
          <a:p>
            <a:pPr algn="l">
              <a:lnSpc>
                <a:spcPts val="11164"/>
              </a:lnSpc>
              <a:spcBef>
                <a:spcPct val="0"/>
              </a:spcBef>
            </a:pPr>
            <a:r>
              <a:rPr lang="en-US" sz="7974">
                <a:solidFill>
                  <a:srgbClr val="E6760F"/>
                </a:solidFill>
                <a:latin typeface="The Seasons Bold"/>
                <a:ea typeface="The Seasons Bold"/>
                <a:cs typeface="The Seasons Bold"/>
                <a:sym typeface="The Seasons Bold"/>
              </a:rPr>
              <a:t>Idea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0" y="-557820"/>
            <a:ext cx="19253625" cy="10844820"/>
          </a:xfrm>
          <a:custGeom>
            <a:avLst/>
            <a:gdLst/>
            <a:ahLst/>
            <a:cxnLst/>
            <a:rect r="r" b="b" t="t" l="l"/>
            <a:pathLst>
              <a:path h="10844820" w="19253625">
                <a:moveTo>
                  <a:pt x="0" y="0"/>
                </a:moveTo>
                <a:lnTo>
                  <a:pt x="19253625" y="0"/>
                </a:lnTo>
                <a:lnTo>
                  <a:pt x="19253625" y="10844820"/>
                </a:lnTo>
                <a:lnTo>
                  <a:pt x="0" y="10844820"/>
                </a:lnTo>
                <a:lnTo>
                  <a:pt x="0" y="0"/>
                </a:lnTo>
                <a:close/>
              </a:path>
            </a:pathLst>
          </a:custGeom>
          <a:blipFill>
            <a:blip r:embed="rId2">
              <a:alphaModFix amt="60000"/>
            </a:blip>
            <a:stretch>
              <a:fillRect l="-324" t="0" r="0" b="-18800"/>
            </a:stretch>
          </a:blipFill>
        </p:spPr>
      </p:sp>
      <p:grpSp>
        <p:nvGrpSpPr>
          <p:cNvPr name="Group 3" id="3"/>
          <p:cNvGrpSpPr/>
          <p:nvPr/>
        </p:nvGrpSpPr>
        <p:grpSpPr>
          <a:xfrm rot="0">
            <a:off x="5543408" y="7187378"/>
            <a:ext cx="7677609" cy="2070922"/>
            <a:chOff x="0" y="0"/>
            <a:chExt cx="2022086" cy="545428"/>
          </a:xfrm>
        </p:grpSpPr>
        <p:sp>
          <p:nvSpPr>
            <p:cNvPr name="Freeform 4" id="4"/>
            <p:cNvSpPr/>
            <p:nvPr/>
          </p:nvSpPr>
          <p:spPr>
            <a:xfrm flipH="false" flipV="false" rot="0">
              <a:off x="0" y="0"/>
              <a:ext cx="2022086" cy="545428"/>
            </a:xfrm>
            <a:custGeom>
              <a:avLst/>
              <a:gdLst/>
              <a:ahLst/>
              <a:cxnLst/>
              <a:rect r="r" b="b" t="t" l="l"/>
              <a:pathLst>
                <a:path h="545428" w="2022086">
                  <a:moveTo>
                    <a:pt x="51427" y="0"/>
                  </a:moveTo>
                  <a:lnTo>
                    <a:pt x="1970659" y="0"/>
                  </a:lnTo>
                  <a:cubicBezTo>
                    <a:pt x="1999062" y="0"/>
                    <a:pt x="2022086" y="23025"/>
                    <a:pt x="2022086" y="51427"/>
                  </a:cubicBezTo>
                  <a:lnTo>
                    <a:pt x="2022086" y="494001"/>
                  </a:lnTo>
                  <a:cubicBezTo>
                    <a:pt x="2022086" y="522403"/>
                    <a:pt x="1999062" y="545428"/>
                    <a:pt x="1970659" y="545428"/>
                  </a:cubicBezTo>
                  <a:lnTo>
                    <a:pt x="51427" y="545428"/>
                  </a:lnTo>
                  <a:cubicBezTo>
                    <a:pt x="23025" y="545428"/>
                    <a:pt x="0" y="522403"/>
                    <a:pt x="0" y="494001"/>
                  </a:cubicBezTo>
                  <a:lnTo>
                    <a:pt x="0" y="51427"/>
                  </a:lnTo>
                  <a:cubicBezTo>
                    <a:pt x="0" y="23025"/>
                    <a:pt x="23025" y="0"/>
                    <a:pt x="51427" y="0"/>
                  </a:cubicBezTo>
                  <a:close/>
                </a:path>
              </a:pathLst>
            </a:custGeom>
            <a:solidFill>
              <a:srgbClr val="F4A75F"/>
            </a:solidFill>
            <a:ln cap="rnd">
              <a:noFill/>
              <a:prstDash val="solid"/>
              <a:round/>
            </a:ln>
          </p:spPr>
        </p:sp>
        <p:sp>
          <p:nvSpPr>
            <p:cNvPr name="TextBox 5" id="5"/>
            <p:cNvSpPr txBox="true"/>
            <p:nvPr/>
          </p:nvSpPr>
          <p:spPr>
            <a:xfrm>
              <a:off x="0" y="-38100"/>
              <a:ext cx="2022086" cy="583528"/>
            </a:xfrm>
            <a:prstGeom prst="rect">
              <a:avLst/>
            </a:prstGeom>
          </p:spPr>
          <p:txBody>
            <a:bodyPr anchor="ctr" rtlCol="false" tIns="50800" lIns="50800" bIns="50800" rIns="50800"/>
            <a:lstStyle/>
            <a:p>
              <a:pPr algn="ctr">
                <a:lnSpc>
                  <a:spcPts val="3079"/>
                </a:lnSpc>
              </a:pPr>
            </a:p>
          </p:txBody>
        </p:sp>
      </p:grpSp>
      <p:grpSp>
        <p:nvGrpSpPr>
          <p:cNvPr name="Group 6" id="6"/>
          <p:cNvGrpSpPr/>
          <p:nvPr/>
        </p:nvGrpSpPr>
        <p:grpSpPr>
          <a:xfrm rot="0">
            <a:off x="5391008" y="7034978"/>
            <a:ext cx="7677609" cy="2070922"/>
            <a:chOff x="0" y="0"/>
            <a:chExt cx="2022086" cy="545428"/>
          </a:xfrm>
        </p:grpSpPr>
        <p:sp>
          <p:nvSpPr>
            <p:cNvPr name="Freeform 7" id="7"/>
            <p:cNvSpPr/>
            <p:nvPr/>
          </p:nvSpPr>
          <p:spPr>
            <a:xfrm flipH="false" flipV="false" rot="0">
              <a:off x="0" y="0"/>
              <a:ext cx="2022086" cy="545428"/>
            </a:xfrm>
            <a:custGeom>
              <a:avLst/>
              <a:gdLst/>
              <a:ahLst/>
              <a:cxnLst/>
              <a:rect r="r" b="b" t="t" l="l"/>
              <a:pathLst>
                <a:path h="545428" w="2022086">
                  <a:moveTo>
                    <a:pt x="51427" y="0"/>
                  </a:moveTo>
                  <a:lnTo>
                    <a:pt x="1970659" y="0"/>
                  </a:lnTo>
                  <a:cubicBezTo>
                    <a:pt x="1999062" y="0"/>
                    <a:pt x="2022086" y="23025"/>
                    <a:pt x="2022086" y="51427"/>
                  </a:cubicBezTo>
                  <a:lnTo>
                    <a:pt x="2022086" y="494001"/>
                  </a:lnTo>
                  <a:cubicBezTo>
                    <a:pt x="2022086" y="522403"/>
                    <a:pt x="1999062" y="545428"/>
                    <a:pt x="1970659" y="545428"/>
                  </a:cubicBezTo>
                  <a:lnTo>
                    <a:pt x="51427" y="545428"/>
                  </a:lnTo>
                  <a:cubicBezTo>
                    <a:pt x="23025" y="545428"/>
                    <a:pt x="0" y="522403"/>
                    <a:pt x="0" y="494001"/>
                  </a:cubicBezTo>
                  <a:lnTo>
                    <a:pt x="0" y="51427"/>
                  </a:lnTo>
                  <a:cubicBezTo>
                    <a:pt x="0" y="23025"/>
                    <a:pt x="23025" y="0"/>
                    <a:pt x="51427" y="0"/>
                  </a:cubicBezTo>
                  <a:close/>
                </a:path>
              </a:pathLst>
            </a:custGeom>
            <a:solidFill>
              <a:srgbClr val="FFFFFF"/>
            </a:solidFill>
            <a:ln cap="rnd">
              <a:noFill/>
              <a:prstDash val="solid"/>
              <a:round/>
            </a:ln>
          </p:spPr>
        </p:sp>
        <p:sp>
          <p:nvSpPr>
            <p:cNvPr name="TextBox 8" id="8"/>
            <p:cNvSpPr txBox="true"/>
            <p:nvPr/>
          </p:nvSpPr>
          <p:spPr>
            <a:xfrm>
              <a:off x="0" y="-38100"/>
              <a:ext cx="2022086" cy="583528"/>
            </a:xfrm>
            <a:prstGeom prst="rect">
              <a:avLst/>
            </a:prstGeom>
          </p:spPr>
          <p:txBody>
            <a:bodyPr anchor="ctr" rtlCol="false" tIns="50800" lIns="50800" bIns="50800" rIns="50800"/>
            <a:lstStyle/>
            <a:p>
              <a:pPr algn="ctr">
                <a:lnSpc>
                  <a:spcPts val="3079"/>
                </a:lnSpc>
              </a:pPr>
            </a:p>
          </p:txBody>
        </p:sp>
      </p:grpSp>
      <p:grpSp>
        <p:nvGrpSpPr>
          <p:cNvPr name="Group 9" id="9"/>
          <p:cNvGrpSpPr/>
          <p:nvPr/>
        </p:nvGrpSpPr>
        <p:grpSpPr>
          <a:xfrm rot="0">
            <a:off x="845630" y="2648999"/>
            <a:ext cx="5104216" cy="2240119"/>
            <a:chOff x="0" y="0"/>
            <a:chExt cx="1344320" cy="589990"/>
          </a:xfrm>
        </p:grpSpPr>
        <p:sp>
          <p:nvSpPr>
            <p:cNvPr name="Freeform 10" id="10"/>
            <p:cNvSpPr/>
            <p:nvPr/>
          </p:nvSpPr>
          <p:spPr>
            <a:xfrm flipH="false" flipV="false" rot="0">
              <a:off x="0" y="0"/>
              <a:ext cx="1344320" cy="589990"/>
            </a:xfrm>
            <a:custGeom>
              <a:avLst/>
              <a:gdLst/>
              <a:ahLst/>
              <a:cxnLst/>
              <a:rect r="r" b="b" t="t" l="l"/>
              <a:pathLst>
                <a:path h="589990" w="1344320">
                  <a:moveTo>
                    <a:pt x="77355" y="0"/>
                  </a:moveTo>
                  <a:lnTo>
                    <a:pt x="1266965" y="0"/>
                  </a:lnTo>
                  <a:cubicBezTo>
                    <a:pt x="1309687" y="0"/>
                    <a:pt x="1344320" y="34633"/>
                    <a:pt x="1344320" y="77355"/>
                  </a:cubicBezTo>
                  <a:lnTo>
                    <a:pt x="1344320" y="512635"/>
                  </a:lnTo>
                  <a:cubicBezTo>
                    <a:pt x="1344320" y="555357"/>
                    <a:pt x="1309687" y="589990"/>
                    <a:pt x="1266965" y="589990"/>
                  </a:cubicBezTo>
                  <a:lnTo>
                    <a:pt x="77355" y="589990"/>
                  </a:lnTo>
                  <a:cubicBezTo>
                    <a:pt x="34633" y="589990"/>
                    <a:pt x="0" y="555357"/>
                    <a:pt x="0" y="512635"/>
                  </a:cubicBezTo>
                  <a:lnTo>
                    <a:pt x="0" y="77355"/>
                  </a:lnTo>
                  <a:cubicBezTo>
                    <a:pt x="0" y="34633"/>
                    <a:pt x="34633" y="0"/>
                    <a:pt x="77355" y="0"/>
                  </a:cubicBezTo>
                  <a:close/>
                </a:path>
              </a:pathLst>
            </a:custGeom>
            <a:solidFill>
              <a:srgbClr val="FFFFFF"/>
            </a:solidFill>
            <a:ln cap="rnd">
              <a:noFill/>
              <a:prstDash val="solid"/>
              <a:round/>
            </a:ln>
          </p:spPr>
        </p:sp>
        <p:sp>
          <p:nvSpPr>
            <p:cNvPr name="TextBox 11" id="11"/>
            <p:cNvSpPr txBox="true"/>
            <p:nvPr/>
          </p:nvSpPr>
          <p:spPr>
            <a:xfrm>
              <a:off x="0" y="-85725"/>
              <a:ext cx="1344320" cy="675715"/>
            </a:xfrm>
            <a:prstGeom prst="rect">
              <a:avLst/>
            </a:prstGeom>
          </p:spPr>
          <p:txBody>
            <a:bodyPr anchor="ctr" rtlCol="false" tIns="50800" lIns="50800" bIns="50800" rIns="50800"/>
            <a:lstStyle/>
            <a:p>
              <a:pPr algn="ctr">
                <a:lnSpc>
                  <a:spcPts val="4480"/>
                </a:lnSpc>
              </a:pPr>
            </a:p>
          </p:txBody>
        </p:sp>
      </p:grpSp>
      <p:sp>
        <p:nvSpPr>
          <p:cNvPr name="Freeform 12" id="12"/>
          <p:cNvSpPr/>
          <p:nvPr/>
        </p:nvSpPr>
        <p:spPr>
          <a:xfrm flipH="false" flipV="false" rot="2281760">
            <a:off x="2675811" y="5385008"/>
            <a:ext cx="3619513" cy="1022512"/>
          </a:xfrm>
          <a:custGeom>
            <a:avLst/>
            <a:gdLst/>
            <a:ahLst/>
            <a:cxnLst/>
            <a:rect r="r" b="b" t="t" l="l"/>
            <a:pathLst>
              <a:path h="1022512" w="3619513">
                <a:moveTo>
                  <a:pt x="0" y="0"/>
                </a:moveTo>
                <a:lnTo>
                  <a:pt x="3619513" y="0"/>
                </a:lnTo>
                <a:lnTo>
                  <a:pt x="3619513" y="1022512"/>
                </a:lnTo>
                <a:lnTo>
                  <a:pt x="0" y="10225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3" id="13"/>
          <p:cNvGrpSpPr/>
          <p:nvPr/>
        </p:nvGrpSpPr>
        <p:grpSpPr>
          <a:xfrm rot="0">
            <a:off x="693230" y="2553749"/>
            <a:ext cx="5184134" cy="2240119"/>
            <a:chOff x="0" y="0"/>
            <a:chExt cx="1365369" cy="589990"/>
          </a:xfrm>
        </p:grpSpPr>
        <p:sp>
          <p:nvSpPr>
            <p:cNvPr name="Freeform 14" id="14"/>
            <p:cNvSpPr/>
            <p:nvPr/>
          </p:nvSpPr>
          <p:spPr>
            <a:xfrm flipH="false" flipV="false" rot="0">
              <a:off x="0" y="0"/>
              <a:ext cx="1365369" cy="589990"/>
            </a:xfrm>
            <a:custGeom>
              <a:avLst/>
              <a:gdLst/>
              <a:ahLst/>
              <a:cxnLst/>
              <a:rect r="r" b="b" t="t" l="l"/>
              <a:pathLst>
                <a:path h="589990" w="1365369">
                  <a:moveTo>
                    <a:pt x="76163" y="0"/>
                  </a:moveTo>
                  <a:lnTo>
                    <a:pt x="1289206" y="0"/>
                  </a:lnTo>
                  <a:cubicBezTo>
                    <a:pt x="1309405" y="0"/>
                    <a:pt x="1328778" y="8024"/>
                    <a:pt x="1343061" y="22308"/>
                  </a:cubicBezTo>
                  <a:cubicBezTo>
                    <a:pt x="1357344" y="36591"/>
                    <a:pt x="1365369" y="55963"/>
                    <a:pt x="1365369" y="76163"/>
                  </a:cubicBezTo>
                  <a:lnTo>
                    <a:pt x="1365369" y="513827"/>
                  </a:lnTo>
                  <a:cubicBezTo>
                    <a:pt x="1365369" y="555891"/>
                    <a:pt x="1331269" y="589990"/>
                    <a:pt x="1289206" y="589990"/>
                  </a:cubicBezTo>
                  <a:lnTo>
                    <a:pt x="76163" y="589990"/>
                  </a:lnTo>
                  <a:cubicBezTo>
                    <a:pt x="55963" y="589990"/>
                    <a:pt x="36591" y="581966"/>
                    <a:pt x="22308" y="567683"/>
                  </a:cubicBezTo>
                  <a:cubicBezTo>
                    <a:pt x="8024" y="553399"/>
                    <a:pt x="0" y="534027"/>
                    <a:pt x="0" y="513827"/>
                  </a:cubicBezTo>
                  <a:lnTo>
                    <a:pt x="0" y="76163"/>
                  </a:lnTo>
                  <a:cubicBezTo>
                    <a:pt x="0" y="55963"/>
                    <a:pt x="8024" y="36591"/>
                    <a:pt x="22308" y="22308"/>
                  </a:cubicBezTo>
                  <a:cubicBezTo>
                    <a:pt x="36591" y="8024"/>
                    <a:pt x="55963" y="0"/>
                    <a:pt x="76163" y="0"/>
                  </a:cubicBezTo>
                  <a:close/>
                </a:path>
              </a:pathLst>
            </a:custGeom>
            <a:solidFill>
              <a:srgbClr val="F4A75F"/>
            </a:solidFill>
            <a:ln cap="rnd">
              <a:noFill/>
              <a:prstDash val="solid"/>
              <a:round/>
            </a:ln>
          </p:spPr>
        </p:sp>
        <p:sp>
          <p:nvSpPr>
            <p:cNvPr name="TextBox 15" id="15"/>
            <p:cNvSpPr txBox="true"/>
            <p:nvPr/>
          </p:nvSpPr>
          <p:spPr>
            <a:xfrm>
              <a:off x="0" y="-85725"/>
              <a:ext cx="1365369" cy="675715"/>
            </a:xfrm>
            <a:prstGeom prst="rect">
              <a:avLst/>
            </a:prstGeom>
          </p:spPr>
          <p:txBody>
            <a:bodyPr anchor="ctr" rtlCol="false" tIns="50800" lIns="50800" bIns="50800" rIns="50800"/>
            <a:lstStyle/>
            <a:p>
              <a:pPr algn="ctr">
                <a:lnSpc>
                  <a:spcPts val="4480"/>
                </a:lnSpc>
              </a:pPr>
            </a:p>
          </p:txBody>
        </p:sp>
      </p:grpSp>
      <p:sp>
        <p:nvSpPr>
          <p:cNvPr name="Freeform 16" id="16"/>
          <p:cNvSpPr/>
          <p:nvPr/>
        </p:nvSpPr>
        <p:spPr>
          <a:xfrm flipH="false" flipV="true" rot="5604803">
            <a:off x="7350124" y="4781496"/>
            <a:ext cx="3473452" cy="981250"/>
          </a:xfrm>
          <a:custGeom>
            <a:avLst/>
            <a:gdLst/>
            <a:ahLst/>
            <a:cxnLst/>
            <a:rect r="r" b="b" t="t" l="l"/>
            <a:pathLst>
              <a:path h="981250" w="3473452">
                <a:moveTo>
                  <a:pt x="0" y="981250"/>
                </a:moveTo>
                <a:lnTo>
                  <a:pt x="3473452" y="981250"/>
                </a:lnTo>
                <a:lnTo>
                  <a:pt x="3473452" y="0"/>
                </a:lnTo>
                <a:lnTo>
                  <a:pt x="0" y="0"/>
                </a:lnTo>
                <a:lnTo>
                  <a:pt x="0" y="98125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6378471" y="2706149"/>
            <a:ext cx="5641587" cy="2240119"/>
            <a:chOff x="0" y="0"/>
            <a:chExt cx="1485850" cy="589990"/>
          </a:xfrm>
        </p:grpSpPr>
        <p:sp>
          <p:nvSpPr>
            <p:cNvPr name="Freeform 18" id="18"/>
            <p:cNvSpPr/>
            <p:nvPr/>
          </p:nvSpPr>
          <p:spPr>
            <a:xfrm flipH="false" flipV="false" rot="0">
              <a:off x="0" y="0"/>
              <a:ext cx="1485850" cy="589990"/>
            </a:xfrm>
            <a:custGeom>
              <a:avLst/>
              <a:gdLst/>
              <a:ahLst/>
              <a:cxnLst/>
              <a:rect r="r" b="b" t="t" l="l"/>
              <a:pathLst>
                <a:path h="589990" w="1485850">
                  <a:moveTo>
                    <a:pt x="69987" y="0"/>
                  </a:moveTo>
                  <a:lnTo>
                    <a:pt x="1415863" y="0"/>
                  </a:lnTo>
                  <a:cubicBezTo>
                    <a:pt x="1434425" y="0"/>
                    <a:pt x="1452226" y="7374"/>
                    <a:pt x="1465351" y="20499"/>
                  </a:cubicBezTo>
                  <a:cubicBezTo>
                    <a:pt x="1478477" y="33624"/>
                    <a:pt x="1485850" y="51425"/>
                    <a:pt x="1485850" y="69987"/>
                  </a:cubicBezTo>
                  <a:lnTo>
                    <a:pt x="1485850" y="520003"/>
                  </a:lnTo>
                  <a:cubicBezTo>
                    <a:pt x="1485850" y="538565"/>
                    <a:pt x="1478477" y="556366"/>
                    <a:pt x="1465351" y="569491"/>
                  </a:cubicBezTo>
                  <a:cubicBezTo>
                    <a:pt x="1452226" y="582616"/>
                    <a:pt x="1434425" y="589990"/>
                    <a:pt x="1415863" y="589990"/>
                  </a:cubicBezTo>
                  <a:lnTo>
                    <a:pt x="69987" y="589990"/>
                  </a:lnTo>
                  <a:cubicBezTo>
                    <a:pt x="51425" y="589990"/>
                    <a:pt x="33624" y="582616"/>
                    <a:pt x="20499" y="569491"/>
                  </a:cubicBezTo>
                  <a:cubicBezTo>
                    <a:pt x="7374" y="556366"/>
                    <a:pt x="0" y="538565"/>
                    <a:pt x="0" y="520003"/>
                  </a:cubicBezTo>
                  <a:lnTo>
                    <a:pt x="0" y="69987"/>
                  </a:lnTo>
                  <a:cubicBezTo>
                    <a:pt x="0" y="51425"/>
                    <a:pt x="7374" y="33624"/>
                    <a:pt x="20499" y="20499"/>
                  </a:cubicBezTo>
                  <a:cubicBezTo>
                    <a:pt x="33624" y="7374"/>
                    <a:pt x="51425" y="0"/>
                    <a:pt x="69987" y="0"/>
                  </a:cubicBezTo>
                  <a:close/>
                </a:path>
              </a:pathLst>
            </a:custGeom>
            <a:solidFill>
              <a:srgbClr val="FFFFFF"/>
            </a:solidFill>
            <a:ln cap="rnd">
              <a:noFill/>
              <a:prstDash val="solid"/>
              <a:round/>
            </a:ln>
          </p:spPr>
        </p:sp>
        <p:sp>
          <p:nvSpPr>
            <p:cNvPr name="TextBox 19" id="19"/>
            <p:cNvSpPr txBox="true"/>
            <p:nvPr/>
          </p:nvSpPr>
          <p:spPr>
            <a:xfrm>
              <a:off x="0" y="-85725"/>
              <a:ext cx="1485850" cy="675715"/>
            </a:xfrm>
            <a:prstGeom prst="rect">
              <a:avLst/>
            </a:prstGeom>
          </p:spPr>
          <p:txBody>
            <a:bodyPr anchor="ctr" rtlCol="false" tIns="50800" lIns="50800" bIns="50800" rIns="50800"/>
            <a:lstStyle/>
            <a:p>
              <a:pPr algn="ctr">
                <a:lnSpc>
                  <a:spcPts val="4480"/>
                </a:lnSpc>
              </a:pPr>
            </a:p>
          </p:txBody>
        </p:sp>
      </p:grpSp>
      <p:grpSp>
        <p:nvGrpSpPr>
          <p:cNvPr name="Group 20" id="20"/>
          <p:cNvGrpSpPr/>
          <p:nvPr/>
        </p:nvGrpSpPr>
        <p:grpSpPr>
          <a:xfrm rot="0">
            <a:off x="6226071" y="2553749"/>
            <a:ext cx="5641587" cy="2240119"/>
            <a:chOff x="0" y="0"/>
            <a:chExt cx="1485850" cy="589990"/>
          </a:xfrm>
        </p:grpSpPr>
        <p:sp>
          <p:nvSpPr>
            <p:cNvPr name="Freeform 21" id="21"/>
            <p:cNvSpPr/>
            <p:nvPr/>
          </p:nvSpPr>
          <p:spPr>
            <a:xfrm flipH="false" flipV="false" rot="0">
              <a:off x="0" y="0"/>
              <a:ext cx="1485850" cy="589990"/>
            </a:xfrm>
            <a:custGeom>
              <a:avLst/>
              <a:gdLst/>
              <a:ahLst/>
              <a:cxnLst/>
              <a:rect r="r" b="b" t="t" l="l"/>
              <a:pathLst>
                <a:path h="589990" w="1485850">
                  <a:moveTo>
                    <a:pt x="69987" y="0"/>
                  </a:moveTo>
                  <a:lnTo>
                    <a:pt x="1415863" y="0"/>
                  </a:lnTo>
                  <a:cubicBezTo>
                    <a:pt x="1434425" y="0"/>
                    <a:pt x="1452226" y="7374"/>
                    <a:pt x="1465351" y="20499"/>
                  </a:cubicBezTo>
                  <a:cubicBezTo>
                    <a:pt x="1478477" y="33624"/>
                    <a:pt x="1485850" y="51425"/>
                    <a:pt x="1485850" y="69987"/>
                  </a:cubicBezTo>
                  <a:lnTo>
                    <a:pt x="1485850" y="520003"/>
                  </a:lnTo>
                  <a:cubicBezTo>
                    <a:pt x="1485850" y="538565"/>
                    <a:pt x="1478477" y="556366"/>
                    <a:pt x="1465351" y="569491"/>
                  </a:cubicBezTo>
                  <a:cubicBezTo>
                    <a:pt x="1452226" y="582616"/>
                    <a:pt x="1434425" y="589990"/>
                    <a:pt x="1415863" y="589990"/>
                  </a:cubicBezTo>
                  <a:lnTo>
                    <a:pt x="69987" y="589990"/>
                  </a:lnTo>
                  <a:cubicBezTo>
                    <a:pt x="51425" y="589990"/>
                    <a:pt x="33624" y="582616"/>
                    <a:pt x="20499" y="569491"/>
                  </a:cubicBezTo>
                  <a:cubicBezTo>
                    <a:pt x="7374" y="556366"/>
                    <a:pt x="0" y="538565"/>
                    <a:pt x="0" y="520003"/>
                  </a:cubicBezTo>
                  <a:lnTo>
                    <a:pt x="0" y="69987"/>
                  </a:lnTo>
                  <a:cubicBezTo>
                    <a:pt x="0" y="51425"/>
                    <a:pt x="7374" y="33624"/>
                    <a:pt x="20499" y="20499"/>
                  </a:cubicBezTo>
                  <a:cubicBezTo>
                    <a:pt x="33624" y="7374"/>
                    <a:pt x="51425" y="0"/>
                    <a:pt x="69987" y="0"/>
                  </a:cubicBezTo>
                  <a:close/>
                </a:path>
              </a:pathLst>
            </a:custGeom>
            <a:solidFill>
              <a:srgbClr val="F4A75F"/>
            </a:solidFill>
            <a:ln cap="rnd">
              <a:noFill/>
              <a:prstDash val="solid"/>
              <a:round/>
            </a:ln>
          </p:spPr>
        </p:sp>
        <p:sp>
          <p:nvSpPr>
            <p:cNvPr name="TextBox 22" id="22"/>
            <p:cNvSpPr txBox="true"/>
            <p:nvPr/>
          </p:nvSpPr>
          <p:spPr>
            <a:xfrm>
              <a:off x="0" y="-85725"/>
              <a:ext cx="1485850" cy="675715"/>
            </a:xfrm>
            <a:prstGeom prst="rect">
              <a:avLst/>
            </a:prstGeom>
          </p:spPr>
          <p:txBody>
            <a:bodyPr anchor="ctr" rtlCol="false" tIns="50800" lIns="50800" bIns="50800" rIns="50800"/>
            <a:lstStyle/>
            <a:p>
              <a:pPr algn="ctr">
                <a:lnSpc>
                  <a:spcPts val="4480"/>
                </a:lnSpc>
              </a:pPr>
            </a:p>
          </p:txBody>
        </p:sp>
      </p:grpSp>
      <p:grpSp>
        <p:nvGrpSpPr>
          <p:cNvPr name="Group 23" id="23"/>
          <p:cNvGrpSpPr/>
          <p:nvPr/>
        </p:nvGrpSpPr>
        <p:grpSpPr>
          <a:xfrm rot="0">
            <a:off x="12486783" y="2658524"/>
            <a:ext cx="5107986" cy="2297269"/>
            <a:chOff x="0" y="0"/>
            <a:chExt cx="1345313" cy="605042"/>
          </a:xfrm>
        </p:grpSpPr>
        <p:sp>
          <p:nvSpPr>
            <p:cNvPr name="Freeform 24" id="24"/>
            <p:cNvSpPr/>
            <p:nvPr/>
          </p:nvSpPr>
          <p:spPr>
            <a:xfrm flipH="false" flipV="false" rot="0">
              <a:off x="0" y="0"/>
              <a:ext cx="1345313" cy="605042"/>
            </a:xfrm>
            <a:custGeom>
              <a:avLst/>
              <a:gdLst/>
              <a:ahLst/>
              <a:cxnLst/>
              <a:rect r="r" b="b" t="t" l="l"/>
              <a:pathLst>
                <a:path h="605042" w="1345313">
                  <a:moveTo>
                    <a:pt x="77298" y="0"/>
                  </a:moveTo>
                  <a:lnTo>
                    <a:pt x="1268015" y="0"/>
                  </a:lnTo>
                  <a:cubicBezTo>
                    <a:pt x="1310706" y="0"/>
                    <a:pt x="1345313" y="34608"/>
                    <a:pt x="1345313" y="77298"/>
                  </a:cubicBezTo>
                  <a:lnTo>
                    <a:pt x="1345313" y="527744"/>
                  </a:lnTo>
                  <a:cubicBezTo>
                    <a:pt x="1345313" y="548245"/>
                    <a:pt x="1337169" y="567906"/>
                    <a:pt x="1322673" y="582402"/>
                  </a:cubicBezTo>
                  <a:cubicBezTo>
                    <a:pt x="1308177" y="596898"/>
                    <a:pt x="1288516" y="605042"/>
                    <a:pt x="1268015" y="605042"/>
                  </a:cubicBezTo>
                  <a:lnTo>
                    <a:pt x="77298" y="605042"/>
                  </a:lnTo>
                  <a:cubicBezTo>
                    <a:pt x="34608" y="605042"/>
                    <a:pt x="0" y="570434"/>
                    <a:pt x="0" y="527744"/>
                  </a:cubicBezTo>
                  <a:lnTo>
                    <a:pt x="0" y="77298"/>
                  </a:lnTo>
                  <a:cubicBezTo>
                    <a:pt x="0" y="34608"/>
                    <a:pt x="34608" y="0"/>
                    <a:pt x="77298" y="0"/>
                  </a:cubicBezTo>
                  <a:close/>
                </a:path>
              </a:pathLst>
            </a:custGeom>
            <a:solidFill>
              <a:srgbClr val="FFFFFF"/>
            </a:solidFill>
            <a:ln cap="rnd">
              <a:noFill/>
              <a:prstDash val="solid"/>
              <a:round/>
            </a:ln>
          </p:spPr>
        </p:sp>
        <p:sp>
          <p:nvSpPr>
            <p:cNvPr name="TextBox 25" id="25"/>
            <p:cNvSpPr txBox="true"/>
            <p:nvPr/>
          </p:nvSpPr>
          <p:spPr>
            <a:xfrm>
              <a:off x="0" y="-85725"/>
              <a:ext cx="1345313" cy="690767"/>
            </a:xfrm>
            <a:prstGeom prst="rect">
              <a:avLst/>
            </a:prstGeom>
          </p:spPr>
          <p:txBody>
            <a:bodyPr anchor="ctr" rtlCol="false" tIns="50800" lIns="50800" bIns="50800" rIns="50800"/>
            <a:lstStyle/>
            <a:p>
              <a:pPr algn="ctr">
                <a:lnSpc>
                  <a:spcPts val="4480"/>
                </a:lnSpc>
              </a:pPr>
            </a:p>
          </p:txBody>
        </p:sp>
      </p:grpSp>
      <p:sp>
        <p:nvSpPr>
          <p:cNvPr name="Freeform 26" id="26"/>
          <p:cNvSpPr/>
          <p:nvPr/>
        </p:nvSpPr>
        <p:spPr>
          <a:xfrm flipH="false" flipV="true" rot="7402671">
            <a:off x="12101833" y="5463410"/>
            <a:ext cx="3064456" cy="865709"/>
          </a:xfrm>
          <a:custGeom>
            <a:avLst/>
            <a:gdLst/>
            <a:ahLst/>
            <a:cxnLst/>
            <a:rect r="r" b="b" t="t" l="l"/>
            <a:pathLst>
              <a:path h="865709" w="3064456">
                <a:moveTo>
                  <a:pt x="0" y="865709"/>
                </a:moveTo>
                <a:lnTo>
                  <a:pt x="3064455" y="865709"/>
                </a:lnTo>
                <a:lnTo>
                  <a:pt x="3064455" y="0"/>
                </a:lnTo>
                <a:lnTo>
                  <a:pt x="0" y="0"/>
                </a:lnTo>
                <a:lnTo>
                  <a:pt x="0" y="865709"/>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7" id="27"/>
          <p:cNvGrpSpPr/>
          <p:nvPr/>
        </p:nvGrpSpPr>
        <p:grpSpPr>
          <a:xfrm rot="0">
            <a:off x="12296336" y="2553749"/>
            <a:ext cx="5184134" cy="2240119"/>
            <a:chOff x="0" y="0"/>
            <a:chExt cx="1365369" cy="589990"/>
          </a:xfrm>
        </p:grpSpPr>
        <p:sp>
          <p:nvSpPr>
            <p:cNvPr name="Freeform 28" id="28"/>
            <p:cNvSpPr/>
            <p:nvPr/>
          </p:nvSpPr>
          <p:spPr>
            <a:xfrm flipH="false" flipV="false" rot="0">
              <a:off x="0" y="0"/>
              <a:ext cx="1365369" cy="589990"/>
            </a:xfrm>
            <a:custGeom>
              <a:avLst/>
              <a:gdLst/>
              <a:ahLst/>
              <a:cxnLst/>
              <a:rect r="r" b="b" t="t" l="l"/>
              <a:pathLst>
                <a:path h="589990" w="1365369">
                  <a:moveTo>
                    <a:pt x="76163" y="0"/>
                  </a:moveTo>
                  <a:lnTo>
                    <a:pt x="1289206" y="0"/>
                  </a:lnTo>
                  <a:cubicBezTo>
                    <a:pt x="1309405" y="0"/>
                    <a:pt x="1328778" y="8024"/>
                    <a:pt x="1343061" y="22308"/>
                  </a:cubicBezTo>
                  <a:cubicBezTo>
                    <a:pt x="1357344" y="36591"/>
                    <a:pt x="1365369" y="55963"/>
                    <a:pt x="1365369" y="76163"/>
                  </a:cubicBezTo>
                  <a:lnTo>
                    <a:pt x="1365369" y="513827"/>
                  </a:lnTo>
                  <a:cubicBezTo>
                    <a:pt x="1365369" y="555891"/>
                    <a:pt x="1331269" y="589990"/>
                    <a:pt x="1289206" y="589990"/>
                  </a:cubicBezTo>
                  <a:lnTo>
                    <a:pt x="76163" y="589990"/>
                  </a:lnTo>
                  <a:cubicBezTo>
                    <a:pt x="55963" y="589990"/>
                    <a:pt x="36591" y="581966"/>
                    <a:pt x="22308" y="567683"/>
                  </a:cubicBezTo>
                  <a:cubicBezTo>
                    <a:pt x="8024" y="553399"/>
                    <a:pt x="0" y="534027"/>
                    <a:pt x="0" y="513827"/>
                  </a:cubicBezTo>
                  <a:lnTo>
                    <a:pt x="0" y="76163"/>
                  </a:lnTo>
                  <a:cubicBezTo>
                    <a:pt x="0" y="55963"/>
                    <a:pt x="8024" y="36591"/>
                    <a:pt x="22308" y="22308"/>
                  </a:cubicBezTo>
                  <a:cubicBezTo>
                    <a:pt x="36591" y="8024"/>
                    <a:pt x="55963" y="0"/>
                    <a:pt x="76163" y="0"/>
                  </a:cubicBezTo>
                  <a:close/>
                </a:path>
              </a:pathLst>
            </a:custGeom>
            <a:solidFill>
              <a:srgbClr val="F4A75F"/>
            </a:solidFill>
            <a:ln cap="rnd">
              <a:noFill/>
              <a:prstDash val="solid"/>
              <a:round/>
            </a:ln>
          </p:spPr>
        </p:sp>
        <p:sp>
          <p:nvSpPr>
            <p:cNvPr name="TextBox 29" id="29"/>
            <p:cNvSpPr txBox="true"/>
            <p:nvPr/>
          </p:nvSpPr>
          <p:spPr>
            <a:xfrm>
              <a:off x="0" y="-85725"/>
              <a:ext cx="1365369" cy="675715"/>
            </a:xfrm>
            <a:prstGeom prst="rect">
              <a:avLst/>
            </a:prstGeom>
          </p:spPr>
          <p:txBody>
            <a:bodyPr anchor="ctr" rtlCol="false" tIns="50800" lIns="50800" bIns="50800" rIns="50800"/>
            <a:lstStyle/>
            <a:p>
              <a:pPr algn="ctr">
                <a:lnSpc>
                  <a:spcPts val="4480"/>
                </a:lnSpc>
              </a:pPr>
            </a:p>
          </p:txBody>
        </p:sp>
      </p:grpSp>
      <p:sp>
        <p:nvSpPr>
          <p:cNvPr name="TextBox 30" id="30"/>
          <p:cNvSpPr txBox="true"/>
          <p:nvPr/>
        </p:nvSpPr>
        <p:spPr>
          <a:xfrm rot="0">
            <a:off x="1683143" y="762000"/>
            <a:ext cx="15364053" cy="1456609"/>
          </a:xfrm>
          <a:prstGeom prst="rect">
            <a:avLst/>
          </a:prstGeom>
        </p:spPr>
        <p:txBody>
          <a:bodyPr anchor="t" rtlCol="false" tIns="0" lIns="0" bIns="0" rIns="0">
            <a:spAutoFit/>
          </a:bodyPr>
          <a:lstStyle/>
          <a:p>
            <a:pPr algn="ctr">
              <a:lnSpc>
                <a:spcPts val="11064"/>
              </a:lnSpc>
              <a:spcBef>
                <a:spcPct val="0"/>
              </a:spcBef>
            </a:pPr>
            <a:r>
              <a:rPr lang="en-US" sz="7903">
                <a:solidFill>
                  <a:srgbClr val="FFFFFF"/>
                </a:solidFill>
                <a:latin typeface="The Seasons Bold"/>
                <a:ea typeface="The Seasons Bold"/>
                <a:cs typeface="The Seasons Bold"/>
                <a:sym typeface="The Seasons Bold"/>
              </a:rPr>
              <a:t>Introduction and Background</a:t>
            </a:r>
          </a:p>
        </p:txBody>
      </p:sp>
      <p:sp>
        <p:nvSpPr>
          <p:cNvPr name="TextBox 31" id="31"/>
          <p:cNvSpPr txBox="true"/>
          <p:nvPr/>
        </p:nvSpPr>
        <p:spPr>
          <a:xfrm rot="0">
            <a:off x="5668830" y="7125854"/>
            <a:ext cx="7121964" cy="1822494"/>
          </a:xfrm>
          <a:prstGeom prst="rect">
            <a:avLst/>
          </a:prstGeom>
        </p:spPr>
        <p:txBody>
          <a:bodyPr anchor="t" rtlCol="false" tIns="0" lIns="0" bIns="0" rIns="0">
            <a:spAutoFit/>
          </a:bodyPr>
          <a:lstStyle/>
          <a:p>
            <a:pPr algn="ctr">
              <a:lnSpc>
                <a:spcPts val="4759"/>
              </a:lnSpc>
              <a:spcBef>
                <a:spcPct val="0"/>
              </a:spcBef>
            </a:pPr>
            <a:r>
              <a:rPr lang="en-US" sz="3399">
                <a:solidFill>
                  <a:srgbClr val="2B241A"/>
                </a:solidFill>
                <a:latin typeface="Garet ExtraBold Bold"/>
                <a:ea typeface="Garet ExtraBold Bold"/>
                <a:cs typeface="Garet ExtraBold Bold"/>
                <a:sym typeface="Garet ExtraBold Bold"/>
              </a:rPr>
              <a:t>Solution:</a:t>
            </a:r>
          </a:p>
          <a:p>
            <a:pPr algn="ctr">
              <a:lnSpc>
                <a:spcPts val="3285"/>
              </a:lnSpc>
              <a:spcBef>
                <a:spcPct val="0"/>
              </a:spcBef>
            </a:pPr>
            <a:r>
              <a:rPr lang="en-US" sz="2346">
                <a:solidFill>
                  <a:srgbClr val="2B241A"/>
                </a:solidFill>
                <a:latin typeface="Garet ExtraBold"/>
                <a:ea typeface="Garet ExtraBold"/>
                <a:cs typeface="Garet ExtraBold"/>
                <a:sym typeface="Garet ExtraBold"/>
              </a:rPr>
              <a:t> An online burger ordering system to streamline the dining experience for students.</a:t>
            </a:r>
          </a:p>
        </p:txBody>
      </p:sp>
      <p:sp>
        <p:nvSpPr>
          <p:cNvPr name="TextBox 32" id="32"/>
          <p:cNvSpPr txBox="true"/>
          <p:nvPr/>
        </p:nvSpPr>
        <p:spPr>
          <a:xfrm rot="0">
            <a:off x="12512973" y="1569271"/>
            <a:ext cx="4750860" cy="3058160"/>
          </a:xfrm>
          <a:prstGeom prst="rect">
            <a:avLst/>
          </a:prstGeom>
        </p:spPr>
        <p:txBody>
          <a:bodyPr anchor="t" rtlCol="false" tIns="0" lIns="0" bIns="0" rIns="0">
            <a:spAutoFit/>
          </a:bodyPr>
          <a:lstStyle/>
          <a:p>
            <a:pPr algn="ctr">
              <a:lnSpc>
                <a:spcPts val="4480"/>
              </a:lnSpc>
              <a:spcBef>
                <a:spcPct val="0"/>
              </a:spcBef>
            </a:pPr>
          </a:p>
          <a:p>
            <a:pPr algn="ctr">
              <a:lnSpc>
                <a:spcPts val="4480"/>
              </a:lnSpc>
              <a:spcBef>
                <a:spcPct val="0"/>
              </a:spcBef>
            </a:pPr>
          </a:p>
          <a:p>
            <a:pPr algn="ctr">
              <a:lnSpc>
                <a:spcPts val="4200"/>
              </a:lnSpc>
              <a:spcBef>
                <a:spcPct val="0"/>
              </a:spcBef>
            </a:pPr>
            <a:r>
              <a:rPr lang="en-US" sz="3000">
                <a:solidFill>
                  <a:srgbClr val="2B241A"/>
                </a:solidFill>
                <a:latin typeface="Garet ExtraBold Bold"/>
                <a:ea typeface="Garet ExtraBold Bold"/>
                <a:cs typeface="Garet ExtraBold Bold"/>
                <a:sym typeface="Garet ExtraBold Bold"/>
              </a:rPr>
              <a:t>Problem: </a:t>
            </a:r>
          </a:p>
          <a:p>
            <a:pPr algn="ctr">
              <a:lnSpc>
                <a:spcPts val="2800"/>
              </a:lnSpc>
              <a:spcBef>
                <a:spcPct val="0"/>
              </a:spcBef>
            </a:pPr>
            <a:r>
              <a:rPr lang="en-US" sz="2000">
                <a:solidFill>
                  <a:srgbClr val="2B241A"/>
                </a:solidFill>
                <a:latin typeface="Garet ExtraBold"/>
                <a:ea typeface="Garet ExtraBold"/>
                <a:cs typeface="Garet ExtraBold"/>
                <a:sym typeface="Garet ExtraBold"/>
              </a:rPr>
              <a:t>Long queues and lack of customization at existing campus dining facilities lead to frustration and time wastage.</a:t>
            </a:r>
          </a:p>
        </p:txBody>
      </p:sp>
      <p:sp>
        <p:nvSpPr>
          <p:cNvPr name="TextBox 33" id="33"/>
          <p:cNvSpPr txBox="true"/>
          <p:nvPr/>
        </p:nvSpPr>
        <p:spPr>
          <a:xfrm rot="0">
            <a:off x="968996" y="2657735"/>
            <a:ext cx="4761775" cy="1969695"/>
          </a:xfrm>
          <a:prstGeom prst="rect">
            <a:avLst/>
          </a:prstGeom>
        </p:spPr>
        <p:txBody>
          <a:bodyPr anchor="t" rtlCol="false" tIns="0" lIns="0" bIns="0" rIns="0">
            <a:spAutoFit/>
          </a:bodyPr>
          <a:lstStyle/>
          <a:p>
            <a:pPr algn="ctr">
              <a:lnSpc>
                <a:spcPts val="3920"/>
              </a:lnSpc>
              <a:spcBef>
                <a:spcPct val="0"/>
              </a:spcBef>
            </a:pPr>
            <a:r>
              <a:rPr lang="en-US" sz="2800">
                <a:solidFill>
                  <a:srgbClr val="000000"/>
                </a:solidFill>
                <a:latin typeface="Garet ExtraBold Bold"/>
                <a:ea typeface="Garet ExtraBold Bold"/>
                <a:cs typeface="Garet ExtraBold Bold"/>
                <a:sym typeface="Garet ExtraBold Bold"/>
              </a:rPr>
              <a:t>University Environment: </a:t>
            </a:r>
          </a:p>
          <a:p>
            <a:pPr algn="ctr">
              <a:lnSpc>
                <a:spcPts val="2598"/>
              </a:lnSpc>
              <a:spcBef>
                <a:spcPct val="0"/>
              </a:spcBef>
            </a:pPr>
            <a:r>
              <a:rPr lang="en-US" sz="1855">
                <a:solidFill>
                  <a:srgbClr val="000000"/>
                </a:solidFill>
                <a:latin typeface="Garet ExtraBold"/>
                <a:ea typeface="Garet ExtraBold"/>
                <a:cs typeface="Garet ExtraBold"/>
                <a:sym typeface="Garet ExtraBold"/>
              </a:rPr>
              <a:t>Students face time pressures between classes, activities, and study sessions.</a:t>
            </a:r>
          </a:p>
        </p:txBody>
      </p:sp>
      <p:sp>
        <p:nvSpPr>
          <p:cNvPr name="TextBox 34" id="34"/>
          <p:cNvSpPr txBox="true"/>
          <p:nvPr/>
        </p:nvSpPr>
        <p:spPr>
          <a:xfrm rot="0">
            <a:off x="6652091" y="2855183"/>
            <a:ext cx="4869518" cy="15843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Garet ExtraBold Bold"/>
                <a:ea typeface="Garet ExtraBold Bold"/>
                <a:cs typeface="Garet ExtraBold Bold"/>
                <a:sym typeface="Garet ExtraBold Bold"/>
              </a:rPr>
              <a:t>Dining Needs: </a:t>
            </a:r>
          </a:p>
          <a:p>
            <a:pPr algn="ctr">
              <a:lnSpc>
                <a:spcPts val="2800"/>
              </a:lnSpc>
              <a:spcBef>
                <a:spcPct val="0"/>
              </a:spcBef>
            </a:pPr>
            <a:r>
              <a:rPr lang="en-US" sz="2000">
                <a:solidFill>
                  <a:srgbClr val="000000"/>
                </a:solidFill>
                <a:latin typeface="Garet ExtraBold"/>
                <a:ea typeface="Garet ExtraBold"/>
                <a:cs typeface="Garet ExtraBold"/>
                <a:sym typeface="Garet ExtraBold"/>
              </a:rPr>
              <a:t>Quick, easy, and personalized dining options are essential due to limited time.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B241A"/>
        </a:solidFill>
      </p:bgPr>
    </p:bg>
    <p:spTree>
      <p:nvGrpSpPr>
        <p:cNvPr id="1" name=""/>
        <p:cNvGrpSpPr/>
        <p:nvPr/>
      </p:nvGrpSpPr>
      <p:grpSpPr>
        <a:xfrm>
          <a:off x="0" y="0"/>
          <a:ext cx="0" cy="0"/>
          <a:chOff x="0" y="0"/>
          <a:chExt cx="0" cy="0"/>
        </a:xfrm>
      </p:grpSpPr>
      <p:sp>
        <p:nvSpPr>
          <p:cNvPr name="Freeform 2" id="2"/>
          <p:cNvSpPr/>
          <p:nvPr/>
        </p:nvSpPr>
        <p:spPr>
          <a:xfrm flipH="false" flipV="false" rot="0">
            <a:off x="-715883" y="-4908"/>
            <a:ext cx="19791899" cy="11106846"/>
          </a:xfrm>
          <a:custGeom>
            <a:avLst/>
            <a:gdLst/>
            <a:ahLst/>
            <a:cxnLst/>
            <a:rect r="r" b="b" t="t" l="l"/>
            <a:pathLst>
              <a:path h="11106846" w="19791899">
                <a:moveTo>
                  <a:pt x="0" y="0"/>
                </a:moveTo>
                <a:lnTo>
                  <a:pt x="19791900" y="0"/>
                </a:lnTo>
                <a:lnTo>
                  <a:pt x="19791900" y="11106846"/>
                </a:lnTo>
                <a:lnTo>
                  <a:pt x="0" y="11106846"/>
                </a:lnTo>
                <a:lnTo>
                  <a:pt x="0" y="0"/>
                </a:lnTo>
                <a:close/>
              </a:path>
            </a:pathLst>
          </a:custGeom>
          <a:blipFill>
            <a:blip r:embed="rId2">
              <a:alphaModFix amt="39000"/>
            </a:blip>
            <a:stretch>
              <a:fillRect l="0" t="0" r="0" b="0"/>
            </a:stretch>
          </a:blipFill>
        </p:spPr>
      </p:sp>
      <p:graphicFrame>
        <p:nvGraphicFramePr>
          <p:cNvPr name="Table 3" id="3"/>
          <p:cNvGraphicFramePr>
            <a:graphicFrameLocks noGrp="true"/>
          </p:cNvGraphicFramePr>
          <p:nvPr/>
        </p:nvGraphicFramePr>
        <p:xfrm>
          <a:off x="2114151" y="2205466"/>
          <a:ext cx="14705271" cy="7439862"/>
        </p:xfrm>
        <a:graphic>
          <a:graphicData uri="http://schemas.openxmlformats.org/drawingml/2006/table">
            <a:tbl>
              <a:tblPr/>
              <a:tblGrid>
                <a:gridCol w="6921433"/>
                <a:gridCol w="7783838"/>
              </a:tblGrid>
              <a:tr h="2507079">
                <a:tc>
                  <a:txBody>
                    <a:bodyPr anchor="t" rtlCol="false"/>
                    <a:lstStyle/>
                    <a:p>
                      <a:pPr algn="ctr">
                        <a:lnSpc>
                          <a:spcPts val="2718"/>
                        </a:lnSpc>
                        <a:defRPr/>
                      </a:pPr>
                      <a:endParaRPr lang="en-US" sz="1100"/>
                    </a:p>
                  </a:txBody>
                  <a:tcPr marL="184967" marR="184967" marT="184967" marB="184967" anchor="ctr">
                    <a:lnL cmpd="sng" algn="ctr" cap="flat" w="35919">
                      <a:solidFill>
                        <a:srgbClr val="FFFFFF"/>
                      </a:solidFill>
                      <a:prstDash val="solid"/>
                      <a:round/>
                      <a:headEnd type="none" w="med" len="med"/>
                      <a:tailEnd type="none" w="med" len="med"/>
                    </a:lnL>
                    <a:lnR cmpd="sng" algn="ctr" cap="flat" w="35919">
                      <a:solidFill>
                        <a:srgbClr val="FFFFFF"/>
                      </a:solidFill>
                      <a:prstDash val="solid"/>
                      <a:round/>
                      <a:headEnd type="none" w="med" len="med"/>
                      <a:tailEnd type="none" w="med" len="med"/>
                    </a:lnR>
                    <a:lnT cmpd="sng" algn="ctr" cap="flat" w="35919">
                      <a:solidFill>
                        <a:srgbClr val="FFFFFF"/>
                      </a:solidFill>
                      <a:prstDash val="solid"/>
                      <a:round/>
                      <a:headEnd type="none" w="med" len="med"/>
                      <a:tailEnd type="none" w="med" len="med"/>
                    </a:lnT>
                    <a:lnB cmpd="sng" algn="ctr" cap="flat" w="35919">
                      <a:solidFill>
                        <a:srgbClr val="FFFFFF"/>
                      </a:solidFill>
                      <a:prstDash val="solid"/>
                      <a:round/>
                      <a:headEnd type="none" w="med" len="med"/>
                      <a:tailEnd type="none" w="med" len="med"/>
                    </a:lnB>
                  </a:tcPr>
                </a:tc>
                <a:tc>
                  <a:txBody>
                    <a:bodyPr anchor="t" rtlCol="false"/>
                    <a:lstStyle/>
                    <a:p>
                      <a:pPr algn="ctr">
                        <a:lnSpc>
                          <a:spcPts val="2718"/>
                        </a:lnSpc>
                        <a:defRPr/>
                      </a:pPr>
                      <a:endParaRPr lang="en-US" sz="1100"/>
                    </a:p>
                  </a:txBody>
                  <a:tcPr marL="184967" marR="184967" marT="184967" marB="184967" anchor="ctr">
                    <a:lnL cmpd="sng" algn="ctr" cap="flat" w="35919">
                      <a:solidFill>
                        <a:srgbClr val="FFFFFF"/>
                      </a:solidFill>
                      <a:prstDash val="solid"/>
                      <a:round/>
                      <a:headEnd type="none" w="med" len="med"/>
                      <a:tailEnd type="none" w="med" len="med"/>
                    </a:lnL>
                    <a:lnR cmpd="sng" algn="ctr" cap="flat" w="35919">
                      <a:solidFill>
                        <a:srgbClr val="FFFFFF"/>
                      </a:solidFill>
                      <a:prstDash val="solid"/>
                      <a:round/>
                      <a:headEnd type="none" w="med" len="med"/>
                      <a:tailEnd type="none" w="med" len="med"/>
                    </a:lnR>
                    <a:lnT cmpd="sng" algn="ctr" cap="flat" w="35919">
                      <a:solidFill>
                        <a:srgbClr val="FFFFFF"/>
                      </a:solidFill>
                      <a:prstDash val="solid"/>
                      <a:round/>
                      <a:headEnd type="none" w="med" len="med"/>
                      <a:tailEnd type="none" w="med" len="med"/>
                    </a:lnT>
                    <a:lnB cmpd="sng" algn="ctr" cap="flat" w="35919">
                      <a:solidFill>
                        <a:srgbClr val="FFFFFF"/>
                      </a:solidFill>
                      <a:prstDash val="solid"/>
                      <a:round/>
                      <a:headEnd type="none" w="med" len="med"/>
                      <a:tailEnd type="none" w="med" len="med"/>
                    </a:lnB>
                  </a:tcPr>
                </a:tc>
              </a:tr>
              <a:tr h="4932783">
                <a:tc>
                  <a:txBody>
                    <a:bodyPr anchor="t" rtlCol="false"/>
                    <a:lstStyle/>
                    <a:p>
                      <a:pPr algn="ctr">
                        <a:lnSpc>
                          <a:spcPts val="2718"/>
                        </a:lnSpc>
                        <a:defRPr/>
                      </a:pPr>
                      <a:endParaRPr lang="en-US" sz="1100"/>
                    </a:p>
                  </a:txBody>
                  <a:tcPr marL="184967" marR="184967" marT="184967" marB="184967" anchor="ctr">
                    <a:lnL cmpd="sng" algn="ctr" cap="flat" w="35919">
                      <a:solidFill>
                        <a:srgbClr val="FFFFFF"/>
                      </a:solidFill>
                      <a:prstDash val="solid"/>
                      <a:round/>
                      <a:headEnd type="none" w="med" len="med"/>
                      <a:tailEnd type="none" w="med" len="med"/>
                    </a:lnL>
                    <a:lnR cmpd="sng" algn="ctr" cap="flat" w="35919">
                      <a:solidFill>
                        <a:srgbClr val="FFFFFF"/>
                      </a:solidFill>
                      <a:prstDash val="solid"/>
                      <a:round/>
                      <a:headEnd type="none" w="med" len="med"/>
                      <a:tailEnd type="none" w="med" len="med"/>
                    </a:lnR>
                    <a:lnT cmpd="sng" algn="ctr" cap="flat" w="35919">
                      <a:solidFill>
                        <a:srgbClr val="FFFFFF"/>
                      </a:solidFill>
                      <a:prstDash val="solid"/>
                      <a:round/>
                      <a:headEnd type="none" w="med" len="med"/>
                      <a:tailEnd type="none" w="med" len="med"/>
                    </a:lnT>
                    <a:lnB cmpd="sng" algn="ctr" cap="flat" w="35919">
                      <a:solidFill>
                        <a:srgbClr val="FFFFFF"/>
                      </a:solidFill>
                      <a:prstDash val="solid"/>
                      <a:round/>
                      <a:headEnd type="none" w="med" len="med"/>
                      <a:tailEnd type="none" w="med" len="med"/>
                    </a:lnB>
                  </a:tcPr>
                </a:tc>
                <a:tc>
                  <a:txBody>
                    <a:bodyPr anchor="t" rtlCol="false"/>
                    <a:lstStyle/>
                    <a:p>
                      <a:pPr algn="ctr">
                        <a:lnSpc>
                          <a:spcPts val="2718"/>
                        </a:lnSpc>
                        <a:defRPr/>
                      </a:pPr>
                      <a:endParaRPr lang="en-US" sz="1100"/>
                    </a:p>
                  </a:txBody>
                  <a:tcPr marL="184967" marR="184967" marT="184967" marB="184967" anchor="ctr">
                    <a:lnL cmpd="sng" algn="ctr" cap="flat" w="35919">
                      <a:solidFill>
                        <a:srgbClr val="FFFFFF"/>
                      </a:solidFill>
                      <a:prstDash val="solid"/>
                      <a:round/>
                      <a:headEnd type="none" w="med" len="med"/>
                      <a:tailEnd type="none" w="med" len="med"/>
                    </a:lnL>
                    <a:lnR cmpd="sng" algn="ctr" cap="flat" w="35919">
                      <a:solidFill>
                        <a:srgbClr val="FFFFFF"/>
                      </a:solidFill>
                      <a:prstDash val="solid"/>
                      <a:round/>
                      <a:headEnd type="none" w="med" len="med"/>
                      <a:tailEnd type="none" w="med" len="med"/>
                    </a:lnR>
                    <a:lnT cmpd="sng" algn="ctr" cap="flat" w="35919">
                      <a:solidFill>
                        <a:srgbClr val="FFFFFF"/>
                      </a:solidFill>
                      <a:prstDash val="solid"/>
                      <a:round/>
                      <a:headEnd type="none" w="med" len="med"/>
                      <a:tailEnd type="none" w="med" len="med"/>
                    </a:lnT>
                    <a:lnB cmpd="sng" algn="ctr" cap="flat" w="35919">
                      <a:solidFill>
                        <a:srgbClr val="FFFFFF"/>
                      </a:solidFill>
                      <a:prstDash val="solid"/>
                      <a:round/>
                      <a:headEnd type="none" w="med" len="med"/>
                      <a:tailEnd type="none" w="med" len="med"/>
                    </a:lnB>
                  </a:tcPr>
                </a:tc>
              </a:tr>
            </a:tbl>
          </a:graphicData>
        </a:graphic>
      </p:graphicFrame>
      <p:sp>
        <p:nvSpPr>
          <p:cNvPr name="TextBox 4" id="4"/>
          <p:cNvSpPr txBox="true"/>
          <p:nvPr/>
        </p:nvSpPr>
        <p:spPr>
          <a:xfrm rot="0">
            <a:off x="9399841" y="5633748"/>
            <a:ext cx="6461176" cy="3986946"/>
          </a:xfrm>
          <a:prstGeom prst="rect">
            <a:avLst/>
          </a:prstGeom>
        </p:spPr>
        <p:txBody>
          <a:bodyPr anchor="t" rtlCol="false" tIns="0" lIns="0" bIns="0" rIns="0">
            <a:spAutoFit/>
          </a:bodyPr>
          <a:lstStyle/>
          <a:p>
            <a:pPr algn="l">
              <a:lnSpc>
                <a:spcPts val="2419"/>
              </a:lnSpc>
              <a:spcBef>
                <a:spcPct val="0"/>
              </a:spcBef>
            </a:pPr>
            <a:r>
              <a:rPr lang="en-US" sz="1728">
                <a:solidFill>
                  <a:srgbClr val="FFFFFF"/>
                </a:solidFill>
                <a:latin typeface="Garet ExtraBold"/>
                <a:ea typeface="Garet ExtraBold"/>
                <a:cs typeface="Garet ExtraBold"/>
                <a:sym typeface="Garet ExtraBold"/>
              </a:rPr>
              <a:t>Set Meals:</a:t>
            </a:r>
          </a:p>
          <a:p>
            <a:pPr algn="l">
              <a:lnSpc>
                <a:spcPts val="2419"/>
              </a:lnSpc>
              <a:spcBef>
                <a:spcPct val="0"/>
              </a:spcBef>
            </a:pPr>
            <a:r>
              <a:rPr lang="en-US" sz="1728">
                <a:solidFill>
                  <a:srgbClr val="FFFFFF"/>
                </a:solidFill>
                <a:latin typeface="Garet ExtraBold"/>
                <a:ea typeface="Garet ExtraBold"/>
                <a:cs typeface="Garet ExtraBold"/>
                <a:sym typeface="Garet ExtraBold"/>
              </a:rPr>
              <a:t>Set A: RM13.00 / RM7.00</a:t>
            </a:r>
          </a:p>
          <a:p>
            <a:pPr algn="l">
              <a:lnSpc>
                <a:spcPts val="2419"/>
              </a:lnSpc>
              <a:spcBef>
                <a:spcPct val="0"/>
              </a:spcBef>
            </a:pPr>
            <a:r>
              <a:rPr lang="en-US" sz="1728">
                <a:solidFill>
                  <a:srgbClr val="FFFFFF"/>
                </a:solidFill>
                <a:latin typeface="Garet ExtraBold"/>
                <a:ea typeface="Garet ExtraBold"/>
                <a:cs typeface="Garet ExtraBold"/>
                <a:sym typeface="Garet ExtraBold"/>
              </a:rPr>
              <a:t>Set B: RM15.00 / RM10.00</a:t>
            </a:r>
          </a:p>
          <a:p>
            <a:pPr algn="l">
              <a:lnSpc>
                <a:spcPts val="2419"/>
              </a:lnSpc>
              <a:spcBef>
                <a:spcPct val="0"/>
              </a:spcBef>
            </a:pPr>
            <a:r>
              <a:rPr lang="en-US" sz="1728">
                <a:solidFill>
                  <a:srgbClr val="FFFFFF"/>
                </a:solidFill>
                <a:latin typeface="Garet ExtraBold"/>
                <a:ea typeface="Garet ExtraBold"/>
                <a:cs typeface="Garet ExtraBold"/>
                <a:sym typeface="Garet ExtraBold"/>
              </a:rPr>
              <a:t>Set C: RM14.00 / RM9.00</a:t>
            </a:r>
          </a:p>
          <a:p>
            <a:pPr algn="l">
              <a:lnSpc>
                <a:spcPts val="2419"/>
              </a:lnSpc>
              <a:spcBef>
                <a:spcPct val="0"/>
              </a:spcBef>
            </a:pPr>
            <a:r>
              <a:rPr lang="en-US" sz="1728">
                <a:solidFill>
                  <a:srgbClr val="FFFFFF"/>
                </a:solidFill>
                <a:latin typeface="Garet ExtraBold"/>
                <a:ea typeface="Garet ExtraBold"/>
                <a:cs typeface="Garet ExtraBold"/>
                <a:sym typeface="Garet ExtraBold"/>
              </a:rPr>
              <a:t>Set D: RM12.50 / RM6.00</a:t>
            </a:r>
          </a:p>
          <a:p>
            <a:pPr algn="l">
              <a:lnSpc>
                <a:spcPts val="2419"/>
              </a:lnSpc>
              <a:spcBef>
                <a:spcPct val="0"/>
              </a:spcBef>
            </a:pPr>
            <a:r>
              <a:rPr lang="en-US" sz="1728">
                <a:solidFill>
                  <a:srgbClr val="FFFFFF"/>
                </a:solidFill>
                <a:latin typeface="Garet ExtraBold"/>
                <a:ea typeface="Garet ExtraBold"/>
                <a:cs typeface="Garet ExtraBold"/>
                <a:sym typeface="Garet ExtraBold"/>
              </a:rPr>
              <a:t>Set E: RM10.00 / RM5.00</a:t>
            </a:r>
          </a:p>
          <a:p>
            <a:pPr algn="l">
              <a:lnSpc>
                <a:spcPts val="2419"/>
              </a:lnSpc>
              <a:spcBef>
                <a:spcPct val="0"/>
              </a:spcBef>
            </a:pPr>
            <a:r>
              <a:rPr lang="en-US" sz="1728">
                <a:solidFill>
                  <a:srgbClr val="FFFFFF"/>
                </a:solidFill>
                <a:latin typeface="Garet ExtraBold"/>
                <a:ea typeface="Garet ExtraBold"/>
                <a:cs typeface="Garet ExtraBold"/>
                <a:sym typeface="Garet ExtraBold"/>
              </a:rPr>
              <a:t>Set F: RM13.00 / RM7.00</a:t>
            </a:r>
          </a:p>
          <a:p>
            <a:pPr algn="l">
              <a:lnSpc>
                <a:spcPts val="2419"/>
              </a:lnSpc>
              <a:spcBef>
                <a:spcPct val="0"/>
              </a:spcBef>
            </a:pPr>
            <a:r>
              <a:rPr lang="en-US" sz="1728">
                <a:solidFill>
                  <a:srgbClr val="FFFFFF"/>
                </a:solidFill>
                <a:latin typeface="Garet ExtraBold"/>
                <a:ea typeface="Garet ExtraBold"/>
                <a:cs typeface="Garet ExtraBold"/>
                <a:sym typeface="Garet ExtraBold"/>
              </a:rPr>
              <a:t>Set G: RM7.50 / RM3.50</a:t>
            </a:r>
          </a:p>
          <a:p>
            <a:pPr algn="l">
              <a:lnSpc>
                <a:spcPts val="2419"/>
              </a:lnSpc>
              <a:spcBef>
                <a:spcPct val="0"/>
              </a:spcBef>
            </a:pPr>
          </a:p>
          <a:p>
            <a:pPr algn="l">
              <a:lnSpc>
                <a:spcPts val="2419"/>
              </a:lnSpc>
              <a:spcBef>
                <a:spcPct val="0"/>
              </a:spcBef>
            </a:pPr>
            <a:r>
              <a:rPr lang="en-US" sz="1728">
                <a:solidFill>
                  <a:srgbClr val="FFFFFF"/>
                </a:solidFill>
                <a:latin typeface="Garet ExtraBold"/>
                <a:ea typeface="Garet ExtraBold"/>
                <a:cs typeface="Garet ExtraBold"/>
                <a:sym typeface="Garet ExtraBold"/>
              </a:rPr>
              <a:t>Extras:</a:t>
            </a:r>
          </a:p>
          <a:p>
            <a:pPr algn="l">
              <a:lnSpc>
                <a:spcPts val="2419"/>
              </a:lnSpc>
              <a:spcBef>
                <a:spcPct val="0"/>
              </a:spcBef>
            </a:pPr>
            <a:r>
              <a:rPr lang="en-US" sz="1728">
                <a:solidFill>
                  <a:srgbClr val="FFFFFF"/>
                </a:solidFill>
                <a:latin typeface="Garet ExtraBold"/>
                <a:ea typeface="Garet ExtraBold"/>
                <a:cs typeface="Garet ExtraBold"/>
                <a:sym typeface="Garet ExtraBold"/>
              </a:rPr>
              <a:t>Nuggets (6 pcs) - RM8.00</a:t>
            </a:r>
          </a:p>
          <a:p>
            <a:pPr algn="l">
              <a:lnSpc>
                <a:spcPts val="2419"/>
              </a:lnSpc>
              <a:spcBef>
                <a:spcPct val="0"/>
              </a:spcBef>
            </a:pPr>
            <a:r>
              <a:rPr lang="en-US" sz="1728">
                <a:solidFill>
                  <a:srgbClr val="FFFFFF"/>
                </a:solidFill>
                <a:latin typeface="Garet ExtraBold"/>
                <a:ea typeface="Garet ExtraBold"/>
                <a:cs typeface="Garet ExtraBold"/>
                <a:sym typeface="Garet ExtraBold"/>
              </a:rPr>
              <a:t>Wedges - RM7.00</a:t>
            </a:r>
          </a:p>
          <a:p>
            <a:pPr algn="l">
              <a:lnSpc>
                <a:spcPts val="2419"/>
              </a:lnSpc>
              <a:spcBef>
                <a:spcPct val="0"/>
              </a:spcBef>
            </a:pPr>
            <a:r>
              <a:rPr lang="en-US" sz="1728">
                <a:solidFill>
                  <a:srgbClr val="FFFFFF"/>
                </a:solidFill>
                <a:latin typeface="Garet ExtraBold"/>
                <a:ea typeface="Garet ExtraBold"/>
                <a:cs typeface="Garet ExtraBold"/>
                <a:sym typeface="Garet ExtraBold"/>
              </a:rPr>
              <a:t>Ice Cream - RM3.00</a:t>
            </a:r>
          </a:p>
        </p:txBody>
      </p:sp>
      <p:sp>
        <p:nvSpPr>
          <p:cNvPr name="TextBox 5" id="5"/>
          <p:cNvSpPr txBox="true"/>
          <p:nvPr/>
        </p:nvSpPr>
        <p:spPr>
          <a:xfrm rot="0">
            <a:off x="2114151" y="211805"/>
            <a:ext cx="9278045" cy="1167130"/>
          </a:xfrm>
          <a:prstGeom prst="rect">
            <a:avLst/>
          </a:prstGeom>
        </p:spPr>
        <p:txBody>
          <a:bodyPr anchor="t" rtlCol="false" tIns="0" lIns="0" bIns="0" rIns="0">
            <a:spAutoFit/>
          </a:bodyPr>
          <a:lstStyle/>
          <a:p>
            <a:pPr algn="ctr">
              <a:lnSpc>
                <a:spcPts val="8819"/>
              </a:lnSpc>
              <a:spcBef>
                <a:spcPct val="0"/>
              </a:spcBef>
            </a:pPr>
            <a:r>
              <a:rPr lang="en-US" sz="6299">
                <a:solidFill>
                  <a:srgbClr val="FFFFFF"/>
                </a:solidFill>
                <a:latin typeface="The Seasons Bold"/>
                <a:ea typeface="The Seasons Bold"/>
                <a:cs typeface="The Seasons Bold"/>
                <a:sym typeface="The Seasons Bold"/>
              </a:rPr>
              <a:t>Des</a:t>
            </a:r>
            <a:r>
              <a:rPr lang="en-US" sz="6299">
                <a:solidFill>
                  <a:srgbClr val="FFFFFF"/>
                </a:solidFill>
                <a:latin typeface="The Seasons Bold"/>
                <a:ea typeface="The Seasons Bold"/>
                <a:cs typeface="The Seasons Bold"/>
                <a:sym typeface="The Seasons Bold"/>
              </a:rPr>
              <a:t>cription of the Project</a:t>
            </a:r>
          </a:p>
        </p:txBody>
      </p:sp>
      <p:sp>
        <p:nvSpPr>
          <p:cNvPr name="TextBox 6" id="6"/>
          <p:cNvSpPr txBox="true"/>
          <p:nvPr/>
        </p:nvSpPr>
        <p:spPr>
          <a:xfrm rot="0">
            <a:off x="1532920" y="1241954"/>
            <a:ext cx="15222160" cy="496787"/>
          </a:xfrm>
          <a:prstGeom prst="rect">
            <a:avLst/>
          </a:prstGeom>
        </p:spPr>
        <p:txBody>
          <a:bodyPr anchor="t" rtlCol="false" tIns="0" lIns="0" bIns="0" rIns="0">
            <a:spAutoFit/>
          </a:bodyPr>
          <a:lstStyle/>
          <a:p>
            <a:pPr algn="ctr">
              <a:lnSpc>
                <a:spcPts val="4118"/>
              </a:lnSpc>
              <a:spcBef>
                <a:spcPct val="0"/>
              </a:spcBef>
            </a:pPr>
            <a:r>
              <a:rPr lang="en-US" sz="2941">
                <a:solidFill>
                  <a:srgbClr val="FFFFFF"/>
                </a:solidFill>
                <a:latin typeface="Garet ExtraBold"/>
                <a:ea typeface="Garet ExtraBold"/>
                <a:cs typeface="Garet ExtraBold"/>
                <a:sym typeface="Garet ExtraBold"/>
              </a:rPr>
              <a:t>Project Overview: User-friendly system for efficient customer service</a:t>
            </a:r>
          </a:p>
        </p:txBody>
      </p:sp>
      <p:sp>
        <p:nvSpPr>
          <p:cNvPr name="TextBox 7" id="7"/>
          <p:cNvSpPr txBox="true"/>
          <p:nvPr/>
        </p:nvSpPr>
        <p:spPr>
          <a:xfrm rot="-5400000">
            <a:off x="-2838362" y="5008508"/>
            <a:ext cx="8437294" cy="1065118"/>
          </a:xfrm>
          <a:prstGeom prst="rect">
            <a:avLst/>
          </a:prstGeom>
        </p:spPr>
        <p:txBody>
          <a:bodyPr anchor="t" rtlCol="false" tIns="0" lIns="0" bIns="0" rIns="0">
            <a:spAutoFit/>
          </a:bodyPr>
          <a:lstStyle/>
          <a:p>
            <a:pPr algn="ctr">
              <a:lnSpc>
                <a:spcPts val="8020"/>
              </a:lnSpc>
              <a:spcBef>
                <a:spcPct val="0"/>
              </a:spcBef>
            </a:pPr>
            <a:r>
              <a:rPr lang="en-US" sz="5728">
                <a:solidFill>
                  <a:srgbClr val="FFFFFF"/>
                </a:solidFill>
                <a:latin typeface="The Seasons Bold"/>
                <a:ea typeface="The Seasons Bold"/>
                <a:cs typeface="The Seasons Bold"/>
                <a:sym typeface="The Seasons Bold"/>
              </a:rPr>
              <a:t>Key Features</a:t>
            </a:r>
          </a:p>
        </p:txBody>
      </p:sp>
      <p:sp>
        <p:nvSpPr>
          <p:cNvPr name="TextBox 8" id="8"/>
          <p:cNvSpPr txBox="true"/>
          <p:nvPr/>
        </p:nvSpPr>
        <p:spPr>
          <a:xfrm rot="0">
            <a:off x="2234380" y="2260121"/>
            <a:ext cx="6794147" cy="1799817"/>
          </a:xfrm>
          <a:prstGeom prst="rect">
            <a:avLst/>
          </a:prstGeom>
        </p:spPr>
        <p:txBody>
          <a:bodyPr anchor="t" rtlCol="false" tIns="0" lIns="0" bIns="0" rIns="0">
            <a:spAutoFit/>
          </a:bodyPr>
          <a:lstStyle/>
          <a:p>
            <a:pPr algn="l">
              <a:lnSpc>
                <a:spcPts val="4417"/>
              </a:lnSpc>
            </a:pPr>
            <a:r>
              <a:rPr lang="en-US" sz="3155">
                <a:solidFill>
                  <a:srgbClr val="FFFFFF"/>
                </a:solidFill>
                <a:latin typeface="Garet ExtraBold Bold"/>
                <a:ea typeface="Garet ExtraBold Bold"/>
                <a:cs typeface="Garet ExtraBold Bold"/>
                <a:sym typeface="Garet ExtraBold Bold"/>
              </a:rPr>
              <a:t>Customer Interaction:</a:t>
            </a:r>
          </a:p>
          <a:p>
            <a:pPr algn="l">
              <a:lnSpc>
                <a:spcPts val="3330"/>
              </a:lnSpc>
              <a:spcBef>
                <a:spcPct val="0"/>
              </a:spcBef>
            </a:pPr>
          </a:p>
          <a:p>
            <a:pPr algn="l">
              <a:lnSpc>
                <a:spcPts val="3330"/>
              </a:lnSpc>
              <a:spcBef>
                <a:spcPct val="0"/>
              </a:spcBef>
            </a:pPr>
            <a:r>
              <a:rPr lang="en-US" sz="2378">
                <a:solidFill>
                  <a:srgbClr val="FFFFFF"/>
                </a:solidFill>
                <a:latin typeface="Garet ExtraBold"/>
                <a:ea typeface="Garet ExtraBold"/>
                <a:cs typeface="Garet ExtraBold"/>
                <a:sym typeface="Garet ExtraBold"/>
              </a:rPr>
              <a:t>Welcoming message</a:t>
            </a:r>
          </a:p>
          <a:p>
            <a:pPr algn="l">
              <a:lnSpc>
                <a:spcPts val="3330"/>
              </a:lnSpc>
              <a:spcBef>
                <a:spcPct val="0"/>
              </a:spcBef>
            </a:pPr>
            <a:r>
              <a:rPr lang="en-US" sz="2378">
                <a:solidFill>
                  <a:srgbClr val="FFFFFF"/>
                </a:solidFill>
                <a:latin typeface="Garet ExtraBold"/>
                <a:ea typeface="Garet ExtraBold"/>
                <a:cs typeface="Garet ExtraBold"/>
                <a:sym typeface="Garet ExtraBold"/>
              </a:rPr>
              <a:t>Unique order number generation</a:t>
            </a:r>
          </a:p>
        </p:txBody>
      </p:sp>
      <p:sp>
        <p:nvSpPr>
          <p:cNvPr name="TextBox 9" id="9"/>
          <p:cNvSpPr txBox="true"/>
          <p:nvPr/>
        </p:nvSpPr>
        <p:spPr>
          <a:xfrm rot="0">
            <a:off x="2234380" y="4795752"/>
            <a:ext cx="5402937" cy="1799817"/>
          </a:xfrm>
          <a:prstGeom prst="rect">
            <a:avLst/>
          </a:prstGeom>
        </p:spPr>
        <p:txBody>
          <a:bodyPr anchor="t" rtlCol="false" tIns="0" lIns="0" bIns="0" rIns="0">
            <a:spAutoFit/>
          </a:bodyPr>
          <a:lstStyle/>
          <a:p>
            <a:pPr algn="l">
              <a:lnSpc>
                <a:spcPts val="4417"/>
              </a:lnSpc>
              <a:spcBef>
                <a:spcPct val="0"/>
              </a:spcBef>
            </a:pPr>
            <a:r>
              <a:rPr lang="en-US" sz="3155">
                <a:solidFill>
                  <a:srgbClr val="FFFFFF"/>
                </a:solidFill>
                <a:latin typeface="Garet ExtraBold Bold"/>
                <a:ea typeface="Garet ExtraBold Bold"/>
                <a:cs typeface="Garet ExtraBold Bold"/>
                <a:sym typeface="Garet ExtraBold Bold"/>
              </a:rPr>
              <a:t>Order Type Selection:</a:t>
            </a:r>
          </a:p>
          <a:p>
            <a:pPr algn="l">
              <a:lnSpc>
                <a:spcPts val="3330"/>
              </a:lnSpc>
              <a:spcBef>
                <a:spcPct val="0"/>
              </a:spcBef>
            </a:pPr>
          </a:p>
          <a:p>
            <a:pPr algn="l">
              <a:lnSpc>
                <a:spcPts val="3330"/>
              </a:lnSpc>
              <a:spcBef>
                <a:spcPct val="0"/>
              </a:spcBef>
            </a:pPr>
            <a:r>
              <a:rPr lang="en-US" sz="2378">
                <a:solidFill>
                  <a:srgbClr val="FFFFFF"/>
                </a:solidFill>
                <a:latin typeface="Garet ExtraBold"/>
                <a:ea typeface="Garet ExtraBold"/>
                <a:cs typeface="Garet ExtraBold"/>
                <a:sym typeface="Garet ExtraBold"/>
              </a:rPr>
              <a:t>Dine-in or takeaway (+RM1.50 for takeaway)</a:t>
            </a:r>
          </a:p>
        </p:txBody>
      </p:sp>
      <p:sp>
        <p:nvSpPr>
          <p:cNvPr name="TextBox 10" id="10"/>
          <p:cNvSpPr txBox="true"/>
          <p:nvPr/>
        </p:nvSpPr>
        <p:spPr>
          <a:xfrm rot="0">
            <a:off x="9399841" y="2269646"/>
            <a:ext cx="7102736" cy="2279568"/>
          </a:xfrm>
          <a:prstGeom prst="rect">
            <a:avLst/>
          </a:prstGeom>
        </p:spPr>
        <p:txBody>
          <a:bodyPr anchor="t" rtlCol="false" tIns="0" lIns="0" bIns="0" rIns="0">
            <a:spAutoFit/>
          </a:bodyPr>
          <a:lstStyle/>
          <a:p>
            <a:pPr algn="l">
              <a:lnSpc>
                <a:spcPts val="4398"/>
              </a:lnSpc>
            </a:pPr>
            <a:r>
              <a:rPr lang="en-US" sz="3141">
                <a:solidFill>
                  <a:srgbClr val="FFFFFF"/>
                </a:solidFill>
                <a:latin typeface="Garet ExtraBold Bold"/>
                <a:ea typeface="Garet ExtraBold Bold"/>
                <a:cs typeface="Garet ExtraBold Bold"/>
                <a:sym typeface="Garet ExtraBold Bold"/>
              </a:rPr>
              <a:t>Order Finalization:</a:t>
            </a:r>
          </a:p>
          <a:p>
            <a:pPr algn="l">
              <a:lnSpc>
                <a:spcPts val="3447"/>
              </a:lnSpc>
            </a:pPr>
          </a:p>
          <a:p>
            <a:pPr algn="l">
              <a:lnSpc>
                <a:spcPts val="3447"/>
              </a:lnSpc>
            </a:pPr>
            <a:r>
              <a:rPr lang="en-US" sz="2462">
                <a:solidFill>
                  <a:srgbClr val="FFFFFF"/>
                </a:solidFill>
                <a:latin typeface="Garet ExtraBold"/>
                <a:ea typeface="Garet ExtraBold"/>
                <a:cs typeface="Garet ExtraBold"/>
                <a:sym typeface="Garet ExtraBold"/>
              </a:rPr>
              <a:t>Total cost calculation with 6% service tax</a:t>
            </a:r>
          </a:p>
          <a:p>
            <a:pPr algn="l">
              <a:lnSpc>
                <a:spcPts val="3447"/>
              </a:lnSpc>
            </a:pPr>
            <a:r>
              <a:rPr lang="en-US" sz="2462">
                <a:solidFill>
                  <a:srgbClr val="FFFFFF"/>
                </a:solidFill>
                <a:latin typeface="Garet ExtraBold"/>
                <a:ea typeface="Garet ExtraBold"/>
                <a:cs typeface="Garet ExtraBold"/>
                <a:sym typeface="Garet ExtraBold"/>
              </a:rPr>
              <a:t>Receipt printing with order details, total amount, date, and time stamp</a:t>
            </a:r>
          </a:p>
        </p:txBody>
      </p:sp>
      <p:sp>
        <p:nvSpPr>
          <p:cNvPr name="TextBox 11" id="11"/>
          <p:cNvSpPr txBox="true"/>
          <p:nvPr/>
        </p:nvSpPr>
        <p:spPr>
          <a:xfrm rot="0">
            <a:off x="9399841" y="4839451"/>
            <a:ext cx="3197619" cy="541424"/>
          </a:xfrm>
          <a:prstGeom prst="rect">
            <a:avLst/>
          </a:prstGeom>
        </p:spPr>
        <p:txBody>
          <a:bodyPr anchor="t" rtlCol="false" tIns="0" lIns="0" bIns="0" rIns="0">
            <a:spAutoFit/>
          </a:bodyPr>
          <a:lstStyle/>
          <a:p>
            <a:pPr algn="ctr">
              <a:lnSpc>
                <a:spcPts val="4417"/>
              </a:lnSpc>
              <a:spcBef>
                <a:spcPct val="0"/>
              </a:spcBef>
            </a:pPr>
            <a:r>
              <a:rPr lang="en-US" sz="3155">
                <a:solidFill>
                  <a:srgbClr val="FFFFFF"/>
                </a:solidFill>
                <a:latin typeface="Garet ExtraBold Bold"/>
                <a:ea typeface="Garet ExtraBold Bold"/>
                <a:cs typeface="Garet ExtraBold Bold"/>
                <a:sym typeface="Garet ExtraBold Bold"/>
              </a:rPr>
              <a:t>Menu Options: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38627" y="0"/>
            <a:ext cx="18735508" cy="10631350"/>
            <a:chOff x="0" y="0"/>
            <a:chExt cx="4934455" cy="2800026"/>
          </a:xfrm>
        </p:grpSpPr>
        <p:sp>
          <p:nvSpPr>
            <p:cNvPr name="Freeform 3" id="3"/>
            <p:cNvSpPr/>
            <p:nvPr/>
          </p:nvSpPr>
          <p:spPr>
            <a:xfrm flipH="false" flipV="false" rot="0">
              <a:off x="0" y="0"/>
              <a:ext cx="4934455" cy="2800026"/>
            </a:xfrm>
            <a:custGeom>
              <a:avLst/>
              <a:gdLst/>
              <a:ahLst/>
              <a:cxnLst/>
              <a:rect r="r" b="b" t="t" l="l"/>
              <a:pathLst>
                <a:path h="2800026" w="4934455">
                  <a:moveTo>
                    <a:pt x="0" y="0"/>
                  </a:moveTo>
                  <a:lnTo>
                    <a:pt x="4934455" y="0"/>
                  </a:lnTo>
                  <a:lnTo>
                    <a:pt x="4934455" y="2800026"/>
                  </a:lnTo>
                  <a:lnTo>
                    <a:pt x="0" y="2800026"/>
                  </a:lnTo>
                  <a:close/>
                </a:path>
              </a:pathLst>
            </a:custGeom>
            <a:gradFill rotWithShape="true">
              <a:gsLst>
                <a:gs pos="0">
                  <a:srgbClr val="000000">
                    <a:alpha val="100000"/>
                  </a:srgbClr>
                </a:gs>
                <a:gs pos="100000">
                  <a:srgbClr val="737373">
                    <a:alpha val="100000"/>
                  </a:srgbClr>
                </a:gs>
              </a:gsLst>
              <a:lin ang="0"/>
            </a:gradFill>
            <a:ln cap="sq">
              <a:noFill/>
              <a:prstDash val="solid"/>
              <a:miter/>
            </a:ln>
          </p:spPr>
        </p:sp>
        <p:sp>
          <p:nvSpPr>
            <p:cNvPr name="TextBox 4" id="4"/>
            <p:cNvSpPr txBox="true"/>
            <p:nvPr/>
          </p:nvSpPr>
          <p:spPr>
            <a:xfrm>
              <a:off x="0" y="-38100"/>
              <a:ext cx="4934455" cy="2838126"/>
            </a:xfrm>
            <a:prstGeom prst="rect">
              <a:avLst/>
            </a:prstGeom>
          </p:spPr>
          <p:txBody>
            <a:bodyPr anchor="ctr" rtlCol="false" tIns="50800" lIns="50800" bIns="50800" rIns="50800"/>
            <a:lstStyle/>
            <a:p>
              <a:pPr algn="ctr">
                <a:lnSpc>
                  <a:spcPts val="3330"/>
                </a:lnSpc>
              </a:pPr>
            </a:p>
          </p:txBody>
        </p:sp>
      </p:grpSp>
      <p:sp>
        <p:nvSpPr>
          <p:cNvPr name="Freeform 5" id="5"/>
          <p:cNvSpPr/>
          <p:nvPr/>
        </p:nvSpPr>
        <p:spPr>
          <a:xfrm flipH="false" flipV="false" rot="0">
            <a:off x="1316957" y="5610699"/>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2">
              <a:alphaModFix amt="51000"/>
            </a:blip>
            <a:stretch>
              <a:fillRect l="0" t="0" r="0" b="0"/>
            </a:stretch>
          </a:blipFill>
        </p:spPr>
      </p:sp>
      <p:sp>
        <p:nvSpPr>
          <p:cNvPr name="Freeform 6" id="6"/>
          <p:cNvSpPr/>
          <p:nvPr/>
        </p:nvSpPr>
        <p:spPr>
          <a:xfrm flipH="false" flipV="false" rot="0">
            <a:off x="10789045" y="5250875"/>
            <a:ext cx="6470255" cy="6470255"/>
          </a:xfrm>
          <a:custGeom>
            <a:avLst/>
            <a:gdLst/>
            <a:ahLst/>
            <a:cxnLst/>
            <a:rect r="r" b="b" t="t" l="l"/>
            <a:pathLst>
              <a:path h="6470255" w="6470255">
                <a:moveTo>
                  <a:pt x="0" y="0"/>
                </a:moveTo>
                <a:lnTo>
                  <a:pt x="6470255" y="0"/>
                </a:lnTo>
                <a:lnTo>
                  <a:pt x="6470255" y="6470255"/>
                </a:lnTo>
                <a:lnTo>
                  <a:pt x="0" y="6470255"/>
                </a:lnTo>
                <a:lnTo>
                  <a:pt x="0" y="0"/>
                </a:lnTo>
                <a:close/>
              </a:path>
            </a:pathLst>
          </a:custGeom>
          <a:blipFill>
            <a:blip r:embed="rId3">
              <a:alphaModFix amt="34000"/>
            </a:blip>
            <a:stretch>
              <a:fillRect l="0" t="0" r="0" b="0"/>
            </a:stretch>
          </a:blipFill>
        </p:spPr>
      </p:sp>
      <p:sp>
        <p:nvSpPr>
          <p:cNvPr name="Freeform 7" id="7"/>
          <p:cNvSpPr/>
          <p:nvPr/>
        </p:nvSpPr>
        <p:spPr>
          <a:xfrm flipH="false" flipV="false" rot="0">
            <a:off x="2643390" y="3675699"/>
            <a:ext cx="12474865" cy="8316577"/>
          </a:xfrm>
          <a:custGeom>
            <a:avLst/>
            <a:gdLst/>
            <a:ahLst/>
            <a:cxnLst/>
            <a:rect r="r" b="b" t="t" l="l"/>
            <a:pathLst>
              <a:path h="8316577" w="12474865">
                <a:moveTo>
                  <a:pt x="0" y="0"/>
                </a:moveTo>
                <a:lnTo>
                  <a:pt x="12474865" y="0"/>
                </a:lnTo>
                <a:lnTo>
                  <a:pt x="12474865" y="8316577"/>
                </a:lnTo>
                <a:lnTo>
                  <a:pt x="0" y="8316577"/>
                </a:lnTo>
                <a:lnTo>
                  <a:pt x="0" y="0"/>
                </a:lnTo>
                <a:close/>
              </a:path>
            </a:pathLst>
          </a:custGeom>
          <a:blipFill>
            <a:blip r:embed="rId4"/>
            <a:stretch>
              <a:fillRect l="0" t="0" r="0" b="0"/>
            </a:stretch>
          </a:blipFill>
        </p:spPr>
      </p:sp>
      <p:sp>
        <p:nvSpPr>
          <p:cNvPr name="TextBox 8" id="8"/>
          <p:cNvSpPr txBox="true"/>
          <p:nvPr/>
        </p:nvSpPr>
        <p:spPr>
          <a:xfrm rot="0">
            <a:off x="5059885" y="725485"/>
            <a:ext cx="8964288" cy="1640849"/>
          </a:xfrm>
          <a:prstGeom prst="rect">
            <a:avLst/>
          </a:prstGeom>
        </p:spPr>
        <p:txBody>
          <a:bodyPr anchor="t" rtlCol="false" tIns="0" lIns="0" bIns="0" rIns="0">
            <a:spAutoFit/>
          </a:bodyPr>
          <a:lstStyle/>
          <a:p>
            <a:pPr algn="l">
              <a:lnSpc>
                <a:spcPts val="12459"/>
              </a:lnSpc>
              <a:spcBef>
                <a:spcPct val="0"/>
              </a:spcBef>
            </a:pPr>
            <a:r>
              <a:rPr lang="en-US" sz="8899">
                <a:solidFill>
                  <a:srgbClr val="FFFFFF"/>
                </a:solidFill>
                <a:latin typeface="The Seasons Bold"/>
                <a:ea typeface="The Seasons Bold"/>
                <a:cs typeface="The Seasons Bold"/>
                <a:sym typeface="The Seasons Bold"/>
              </a:rPr>
              <a:t>SOURCE CODE</a:t>
            </a:r>
          </a:p>
        </p:txBody>
      </p:sp>
      <p:sp>
        <p:nvSpPr>
          <p:cNvPr name="TextBox 9" id="9"/>
          <p:cNvSpPr txBox="true"/>
          <p:nvPr/>
        </p:nvSpPr>
        <p:spPr>
          <a:xfrm rot="0">
            <a:off x="5683942" y="2062870"/>
            <a:ext cx="13289702" cy="1099821"/>
          </a:xfrm>
          <a:prstGeom prst="rect">
            <a:avLst/>
          </a:prstGeom>
        </p:spPr>
        <p:txBody>
          <a:bodyPr anchor="t" rtlCol="false" tIns="0" lIns="0" bIns="0" rIns="0">
            <a:spAutoFit/>
          </a:bodyPr>
          <a:lstStyle/>
          <a:p>
            <a:pPr algn="l">
              <a:lnSpc>
                <a:spcPts val="4479"/>
              </a:lnSpc>
            </a:pPr>
            <a:r>
              <a:rPr lang="en-US" sz="3199" u="sng">
                <a:solidFill>
                  <a:srgbClr val="FFFFFF">
                    <a:alpha val="56863"/>
                  </a:srgbClr>
                </a:solidFill>
                <a:latin typeface="Canva Sans"/>
                <a:ea typeface="Canva Sans"/>
                <a:cs typeface="Canva Sans"/>
                <a:sym typeface="Canva Sans"/>
                <a:hlinkClick r:id="rId5" tooltip="https://onlinegdb.com/iUhxKAorC"/>
              </a:rPr>
              <a:t>https://onlinegdb.com/iUhxKAorC</a:t>
            </a:r>
          </a:p>
          <a:p>
            <a:pPr algn="l">
              <a:lnSpc>
                <a:spcPts val="4479"/>
              </a:lnSpc>
              <a:spcBef>
                <a:spcPct val="0"/>
              </a:spcBef>
            </a:pPr>
          </a:p>
        </p:txBody>
      </p:sp>
      <p:grpSp>
        <p:nvGrpSpPr>
          <p:cNvPr name="Group 10" id="10"/>
          <p:cNvGrpSpPr/>
          <p:nvPr/>
        </p:nvGrpSpPr>
        <p:grpSpPr>
          <a:xfrm rot="0">
            <a:off x="309274" y="193131"/>
            <a:ext cx="2334116" cy="233411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C9740"/>
            </a:solidFill>
            <a:ln w="19050" cap="sq">
              <a:solidFill>
                <a:srgbClr val="FFFFFF"/>
              </a:solidFill>
              <a:prstDash val="solid"/>
              <a:miter/>
            </a:ln>
          </p:spPr>
        </p:sp>
        <p:sp>
          <p:nvSpPr>
            <p:cNvPr name="TextBox 12" id="12"/>
            <p:cNvSpPr txBox="true"/>
            <p:nvPr/>
          </p:nvSpPr>
          <p:spPr>
            <a:xfrm>
              <a:off x="76200" y="57150"/>
              <a:ext cx="660400" cy="679450"/>
            </a:xfrm>
            <a:prstGeom prst="rect">
              <a:avLst/>
            </a:prstGeom>
          </p:spPr>
          <p:txBody>
            <a:bodyPr anchor="ctr" rtlCol="false" tIns="50800" lIns="50800" bIns="50800" rIns="50800"/>
            <a:lstStyle/>
            <a:p>
              <a:pPr algn="ctr">
                <a:lnSpc>
                  <a:spcPts val="1260"/>
                </a:lnSpc>
                <a:spcBef>
                  <a:spcPct val="0"/>
                </a:spcBef>
              </a:pPr>
            </a:p>
          </p:txBody>
        </p:sp>
      </p:grpSp>
      <p:sp>
        <p:nvSpPr>
          <p:cNvPr name="Freeform 13" id="13"/>
          <p:cNvSpPr/>
          <p:nvPr/>
        </p:nvSpPr>
        <p:spPr>
          <a:xfrm flipH="false" flipV="false" rot="0">
            <a:off x="2298478" y="1191774"/>
            <a:ext cx="306225" cy="306225"/>
          </a:xfrm>
          <a:custGeom>
            <a:avLst/>
            <a:gdLst/>
            <a:ahLst/>
            <a:cxnLst/>
            <a:rect r="r" b="b" t="t" l="l"/>
            <a:pathLst>
              <a:path h="306225" w="306225">
                <a:moveTo>
                  <a:pt x="0" y="0"/>
                </a:moveTo>
                <a:lnTo>
                  <a:pt x="306225" y="0"/>
                </a:lnTo>
                <a:lnTo>
                  <a:pt x="306225" y="306225"/>
                </a:lnTo>
                <a:lnTo>
                  <a:pt x="0" y="3062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438732" y="287260"/>
            <a:ext cx="2070279" cy="904515"/>
          </a:xfrm>
          <a:prstGeom prst="rect">
            <a:avLst/>
          </a:prstGeom>
        </p:spPr>
        <p:txBody>
          <a:bodyPr anchor="t" rtlCol="false" tIns="0" lIns="0" bIns="0" rIns="0">
            <a:spAutoFit/>
          </a:bodyPr>
          <a:lstStyle/>
          <a:p>
            <a:pPr algn="ctr">
              <a:lnSpc>
                <a:spcPts val="2410"/>
              </a:lnSpc>
            </a:pPr>
            <a:r>
              <a:rPr lang="en-US" sz="1721" spc="185">
                <a:solidFill>
                  <a:srgbClr val="FFFFFF"/>
                </a:solidFill>
                <a:latin typeface="JA Jayagiri Sans"/>
                <a:ea typeface="JA Jayagiri Sans"/>
                <a:cs typeface="JA Jayagiri Sans"/>
                <a:sym typeface="JA Jayagiri Sans"/>
              </a:rPr>
              <a:t>PATTY PATOOTIE</a:t>
            </a:r>
          </a:p>
        </p:txBody>
      </p:sp>
      <p:grpSp>
        <p:nvGrpSpPr>
          <p:cNvPr name="Group 15" id="15"/>
          <p:cNvGrpSpPr/>
          <p:nvPr/>
        </p:nvGrpSpPr>
        <p:grpSpPr>
          <a:xfrm rot="0">
            <a:off x="734684" y="656040"/>
            <a:ext cx="1478374" cy="147837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9EAE4"/>
            </a:solidFill>
            <a:ln w="19050" cap="sq">
              <a:solidFill>
                <a:srgbClr val="000000"/>
              </a:solidFill>
              <a:prstDash val="solid"/>
              <a:miter/>
            </a:ln>
          </p:spPr>
        </p:sp>
        <p:sp>
          <p:nvSpPr>
            <p:cNvPr name="TextBox 17" id="17"/>
            <p:cNvSpPr txBox="true"/>
            <p:nvPr/>
          </p:nvSpPr>
          <p:spPr>
            <a:xfrm>
              <a:off x="76200" y="57150"/>
              <a:ext cx="660400" cy="679450"/>
            </a:xfrm>
            <a:prstGeom prst="rect">
              <a:avLst/>
            </a:prstGeom>
          </p:spPr>
          <p:txBody>
            <a:bodyPr anchor="ctr" rtlCol="false" tIns="50800" lIns="50800" bIns="50800" rIns="50800"/>
            <a:lstStyle/>
            <a:p>
              <a:pPr algn="ctr">
                <a:lnSpc>
                  <a:spcPts val="1260"/>
                </a:lnSpc>
                <a:spcBef>
                  <a:spcPct val="0"/>
                </a:spcBef>
              </a:pPr>
            </a:p>
          </p:txBody>
        </p:sp>
      </p:grpSp>
      <p:sp>
        <p:nvSpPr>
          <p:cNvPr name="Freeform 18" id="18"/>
          <p:cNvSpPr/>
          <p:nvPr/>
        </p:nvSpPr>
        <p:spPr>
          <a:xfrm flipH="false" flipV="false" rot="0">
            <a:off x="344313" y="1242115"/>
            <a:ext cx="306225" cy="306225"/>
          </a:xfrm>
          <a:custGeom>
            <a:avLst/>
            <a:gdLst/>
            <a:ahLst/>
            <a:cxnLst/>
            <a:rect r="r" b="b" t="t" l="l"/>
            <a:pathLst>
              <a:path h="306225" w="306225">
                <a:moveTo>
                  <a:pt x="0" y="0"/>
                </a:moveTo>
                <a:lnTo>
                  <a:pt x="306225" y="0"/>
                </a:lnTo>
                <a:lnTo>
                  <a:pt x="306225" y="306224"/>
                </a:lnTo>
                <a:lnTo>
                  <a:pt x="0" y="3062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019971" y="471541"/>
            <a:ext cx="912722" cy="770574"/>
          </a:xfrm>
          <a:custGeom>
            <a:avLst/>
            <a:gdLst/>
            <a:ahLst/>
            <a:cxnLst/>
            <a:rect r="r" b="b" t="t" l="l"/>
            <a:pathLst>
              <a:path h="770574" w="912722">
                <a:moveTo>
                  <a:pt x="0" y="0"/>
                </a:moveTo>
                <a:lnTo>
                  <a:pt x="912722" y="0"/>
                </a:lnTo>
                <a:lnTo>
                  <a:pt x="912722" y="770574"/>
                </a:lnTo>
                <a:lnTo>
                  <a:pt x="0" y="770574"/>
                </a:lnTo>
                <a:lnTo>
                  <a:pt x="0" y="0"/>
                </a:lnTo>
                <a:close/>
              </a:path>
            </a:pathLst>
          </a:custGeom>
          <a:blipFill>
            <a:blip r:embed="rId8">
              <a:extLst>
                <a:ext uri="{96DAC541-7B7A-43D3-8B79-37D633B846F1}">
                  <asvg:svgBlip xmlns:asvg="http://schemas.microsoft.com/office/drawing/2016/SVG/main" r:embed="rId9"/>
                </a:ext>
              </a:extLst>
            </a:blip>
            <a:stretch>
              <a:fillRect l="0" t="0" r="0" b="-80960"/>
            </a:stretch>
          </a:blipFill>
        </p:spPr>
      </p:sp>
      <p:sp>
        <p:nvSpPr>
          <p:cNvPr name="Freeform 20" id="20"/>
          <p:cNvSpPr/>
          <p:nvPr/>
        </p:nvSpPr>
        <p:spPr>
          <a:xfrm flipH="false" flipV="false" rot="0">
            <a:off x="875284" y="992185"/>
            <a:ext cx="1202096" cy="891704"/>
          </a:xfrm>
          <a:custGeom>
            <a:avLst/>
            <a:gdLst/>
            <a:ahLst/>
            <a:cxnLst/>
            <a:rect r="r" b="b" t="t" l="l"/>
            <a:pathLst>
              <a:path h="891704" w="1202096">
                <a:moveTo>
                  <a:pt x="0" y="0"/>
                </a:moveTo>
                <a:lnTo>
                  <a:pt x="1202096" y="0"/>
                </a:lnTo>
                <a:lnTo>
                  <a:pt x="1202096" y="891705"/>
                </a:lnTo>
                <a:lnTo>
                  <a:pt x="0" y="89170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1" id="21"/>
          <p:cNvSpPr txBox="true"/>
          <p:nvPr/>
        </p:nvSpPr>
        <p:spPr>
          <a:xfrm rot="0">
            <a:off x="676574" y="1840921"/>
            <a:ext cx="1651589" cy="529623"/>
          </a:xfrm>
          <a:prstGeom prst="rect">
            <a:avLst/>
          </a:prstGeom>
        </p:spPr>
        <p:txBody>
          <a:bodyPr anchor="t" rtlCol="false" tIns="0" lIns="0" bIns="0" rIns="0">
            <a:spAutoFit/>
          </a:bodyPr>
          <a:lstStyle/>
          <a:p>
            <a:pPr algn="ctr">
              <a:lnSpc>
                <a:spcPts val="1501"/>
              </a:lnSpc>
            </a:pPr>
            <a:r>
              <a:rPr lang="en-US" sz="1072" spc="321">
                <a:solidFill>
                  <a:srgbClr val="FFFFFF"/>
                </a:solidFill>
                <a:latin typeface="TT Chocolates Bold"/>
                <a:ea typeface="TT Chocolates Bold"/>
                <a:cs typeface="TT Chocolates Bold"/>
                <a:sym typeface="TT Chocolates Bold"/>
              </a:rPr>
              <a:t>STUDENT SAVIOUR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0" y="5585414"/>
            <a:ext cx="18288000" cy="4701586"/>
            <a:chOff x="0" y="0"/>
            <a:chExt cx="12725400" cy="3271520"/>
          </a:xfrm>
        </p:grpSpPr>
        <p:sp>
          <p:nvSpPr>
            <p:cNvPr name="Freeform 3" id="3"/>
            <p:cNvSpPr/>
            <p:nvPr/>
          </p:nvSpPr>
          <p:spPr>
            <a:xfrm flipH="false" flipV="false" rot="0">
              <a:off x="0" y="0"/>
              <a:ext cx="12725400" cy="3271520"/>
            </a:xfrm>
            <a:custGeom>
              <a:avLst/>
              <a:gdLst/>
              <a:ahLst/>
              <a:cxnLst/>
              <a:rect r="r" b="b" t="t" l="l"/>
              <a:pathLst>
                <a:path h="3271520" w="12725400">
                  <a:moveTo>
                    <a:pt x="193040" y="1920240"/>
                  </a:moveTo>
                  <a:lnTo>
                    <a:pt x="347980" y="1979930"/>
                  </a:lnTo>
                  <a:lnTo>
                    <a:pt x="1098550" y="2101850"/>
                  </a:lnTo>
                  <a:lnTo>
                    <a:pt x="1700530" y="2016760"/>
                  </a:lnTo>
                  <a:lnTo>
                    <a:pt x="2035810" y="1845310"/>
                  </a:lnTo>
                  <a:lnTo>
                    <a:pt x="2401570" y="1742440"/>
                  </a:lnTo>
                  <a:lnTo>
                    <a:pt x="2952750" y="1685290"/>
                  </a:lnTo>
                  <a:lnTo>
                    <a:pt x="3302000" y="1700530"/>
                  </a:lnTo>
                  <a:lnTo>
                    <a:pt x="3637280" y="1537970"/>
                  </a:lnTo>
                  <a:lnTo>
                    <a:pt x="3943350" y="1433830"/>
                  </a:lnTo>
                  <a:lnTo>
                    <a:pt x="4249420" y="1404620"/>
                  </a:lnTo>
                  <a:lnTo>
                    <a:pt x="4554220" y="1418590"/>
                  </a:lnTo>
                  <a:lnTo>
                    <a:pt x="4855210" y="1308100"/>
                  </a:lnTo>
                  <a:lnTo>
                    <a:pt x="5002530" y="1266190"/>
                  </a:lnTo>
                  <a:lnTo>
                    <a:pt x="5844540" y="1146810"/>
                  </a:lnTo>
                  <a:lnTo>
                    <a:pt x="5985510" y="1148080"/>
                  </a:lnTo>
                  <a:lnTo>
                    <a:pt x="6261100" y="948690"/>
                  </a:lnTo>
                  <a:lnTo>
                    <a:pt x="6541770" y="889000"/>
                  </a:lnTo>
                  <a:lnTo>
                    <a:pt x="6659880" y="920750"/>
                  </a:lnTo>
                  <a:lnTo>
                    <a:pt x="6860540" y="910590"/>
                  </a:lnTo>
                  <a:lnTo>
                    <a:pt x="6990080" y="904240"/>
                  </a:lnTo>
                  <a:lnTo>
                    <a:pt x="7176770" y="828040"/>
                  </a:lnTo>
                  <a:lnTo>
                    <a:pt x="7366000" y="791210"/>
                  </a:lnTo>
                  <a:lnTo>
                    <a:pt x="7552690" y="695960"/>
                  </a:lnTo>
                  <a:lnTo>
                    <a:pt x="7753350" y="680720"/>
                  </a:lnTo>
                  <a:lnTo>
                    <a:pt x="7879080" y="740410"/>
                  </a:lnTo>
                  <a:lnTo>
                    <a:pt x="8144510" y="662940"/>
                  </a:lnTo>
                  <a:lnTo>
                    <a:pt x="8351520" y="673100"/>
                  </a:lnTo>
                  <a:lnTo>
                    <a:pt x="8483600" y="633730"/>
                  </a:lnTo>
                  <a:lnTo>
                    <a:pt x="8958580" y="586740"/>
                  </a:lnTo>
                  <a:lnTo>
                    <a:pt x="9117330" y="586740"/>
                  </a:lnTo>
                  <a:lnTo>
                    <a:pt x="9697720" y="415290"/>
                  </a:lnTo>
                  <a:lnTo>
                    <a:pt x="9923780" y="430530"/>
                  </a:lnTo>
                  <a:lnTo>
                    <a:pt x="10068560" y="326390"/>
                  </a:lnTo>
                  <a:lnTo>
                    <a:pt x="10316210" y="346710"/>
                  </a:lnTo>
                  <a:lnTo>
                    <a:pt x="10642600" y="311150"/>
                  </a:lnTo>
                  <a:lnTo>
                    <a:pt x="10765790" y="316230"/>
                  </a:lnTo>
                  <a:lnTo>
                    <a:pt x="11469370" y="154940"/>
                  </a:lnTo>
                  <a:lnTo>
                    <a:pt x="11626850" y="167640"/>
                  </a:lnTo>
                  <a:lnTo>
                    <a:pt x="11808460" y="140970"/>
                  </a:lnTo>
                  <a:lnTo>
                    <a:pt x="12200890" y="171450"/>
                  </a:lnTo>
                  <a:lnTo>
                    <a:pt x="12499340" y="38100"/>
                  </a:lnTo>
                  <a:lnTo>
                    <a:pt x="12725400" y="0"/>
                  </a:lnTo>
                  <a:lnTo>
                    <a:pt x="12725400" y="3271520"/>
                  </a:lnTo>
                  <a:lnTo>
                    <a:pt x="0" y="3271520"/>
                  </a:lnTo>
                  <a:lnTo>
                    <a:pt x="26670" y="2001520"/>
                  </a:lnTo>
                  <a:lnTo>
                    <a:pt x="193040" y="1920240"/>
                  </a:lnTo>
                  <a:close/>
                </a:path>
              </a:pathLst>
            </a:custGeom>
            <a:blipFill>
              <a:blip r:embed="rId2"/>
              <a:stretch>
                <a:fillRect l="0" t="-83850" r="0" b="-127330"/>
              </a:stretch>
            </a:blipFill>
          </p:spPr>
        </p:sp>
      </p:grpSp>
      <p:sp>
        <p:nvSpPr>
          <p:cNvPr name="Freeform 4" id="4"/>
          <p:cNvSpPr/>
          <p:nvPr/>
        </p:nvSpPr>
        <p:spPr>
          <a:xfrm flipH="false" flipV="false" rot="1655223">
            <a:off x="-1279191" y="8843058"/>
            <a:ext cx="6189762" cy="3435318"/>
          </a:xfrm>
          <a:custGeom>
            <a:avLst/>
            <a:gdLst/>
            <a:ahLst/>
            <a:cxnLst/>
            <a:rect r="r" b="b" t="t" l="l"/>
            <a:pathLst>
              <a:path h="3435318" w="6189762">
                <a:moveTo>
                  <a:pt x="0" y="0"/>
                </a:moveTo>
                <a:lnTo>
                  <a:pt x="6189762" y="0"/>
                </a:lnTo>
                <a:lnTo>
                  <a:pt x="6189762" y="3435318"/>
                </a:lnTo>
                <a:lnTo>
                  <a:pt x="0" y="34353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9561375">
            <a:off x="14852255" y="-1373489"/>
            <a:ext cx="4172770" cy="2315887"/>
          </a:xfrm>
          <a:custGeom>
            <a:avLst/>
            <a:gdLst/>
            <a:ahLst/>
            <a:cxnLst/>
            <a:rect r="r" b="b" t="t" l="l"/>
            <a:pathLst>
              <a:path h="2315887" w="4172770">
                <a:moveTo>
                  <a:pt x="0" y="0"/>
                </a:moveTo>
                <a:lnTo>
                  <a:pt x="4172770" y="0"/>
                </a:lnTo>
                <a:lnTo>
                  <a:pt x="4172770" y="2315887"/>
                </a:lnTo>
                <a:lnTo>
                  <a:pt x="0" y="23158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05683" y="-453785"/>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6659023" y="3649235"/>
            <a:ext cx="8964288" cy="1193801"/>
          </a:xfrm>
          <a:prstGeom prst="rect">
            <a:avLst/>
          </a:prstGeom>
        </p:spPr>
        <p:txBody>
          <a:bodyPr anchor="t" rtlCol="false" tIns="0" lIns="0" bIns="0" rIns="0">
            <a:spAutoFit/>
          </a:bodyPr>
          <a:lstStyle/>
          <a:p>
            <a:pPr algn="l">
              <a:lnSpc>
                <a:spcPts val="9799"/>
              </a:lnSpc>
              <a:spcBef>
                <a:spcPct val="0"/>
              </a:spcBef>
            </a:pPr>
            <a:r>
              <a:rPr lang="en-US" sz="6999">
                <a:solidFill>
                  <a:srgbClr val="FFFFFF"/>
                </a:solidFill>
                <a:latin typeface="Garet ExtraBold"/>
                <a:ea typeface="Garet ExtraBold"/>
                <a:cs typeface="Garet ExtraBold"/>
                <a:sym typeface="Garet ExtraBold"/>
              </a:rPr>
              <a:t>OUTPUTS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870085">
            <a:off x="-788452" y="9905546"/>
            <a:ext cx="4661954" cy="2587384"/>
          </a:xfrm>
          <a:custGeom>
            <a:avLst/>
            <a:gdLst/>
            <a:ahLst/>
            <a:cxnLst/>
            <a:rect r="r" b="b" t="t" l="l"/>
            <a:pathLst>
              <a:path h="2587384" w="4661954">
                <a:moveTo>
                  <a:pt x="0" y="0"/>
                </a:moveTo>
                <a:lnTo>
                  <a:pt x="4661954" y="0"/>
                </a:lnTo>
                <a:lnTo>
                  <a:pt x="4661954" y="2587385"/>
                </a:lnTo>
                <a:lnTo>
                  <a:pt x="0" y="2587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561375">
            <a:off x="12228653" y="-3799656"/>
            <a:ext cx="7315200" cy="4059936"/>
          </a:xfrm>
          <a:custGeom>
            <a:avLst/>
            <a:gdLst/>
            <a:ahLst/>
            <a:cxnLst/>
            <a:rect r="r" b="b" t="t" l="l"/>
            <a:pathLst>
              <a:path h="4059936" w="7315200">
                <a:moveTo>
                  <a:pt x="0" y="0"/>
                </a:moveTo>
                <a:lnTo>
                  <a:pt x="7315200" y="0"/>
                </a:lnTo>
                <a:lnTo>
                  <a:pt x="7315200" y="4059936"/>
                </a:lnTo>
                <a:lnTo>
                  <a:pt x="0" y="4059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59300" y="9141838"/>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229613" y="620360"/>
            <a:ext cx="799087" cy="79908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760F"/>
            </a:solidFill>
          </p:spPr>
        </p:sp>
      </p:grpSp>
      <p:sp>
        <p:nvSpPr>
          <p:cNvPr name="Freeform 7" id="7"/>
          <p:cNvSpPr/>
          <p:nvPr/>
        </p:nvSpPr>
        <p:spPr>
          <a:xfrm flipH="false" flipV="false" rot="0">
            <a:off x="1228755" y="1019903"/>
            <a:ext cx="7058585" cy="5244433"/>
          </a:xfrm>
          <a:custGeom>
            <a:avLst/>
            <a:gdLst/>
            <a:ahLst/>
            <a:cxnLst/>
            <a:rect r="r" b="b" t="t" l="l"/>
            <a:pathLst>
              <a:path h="5244433" w="7058585">
                <a:moveTo>
                  <a:pt x="0" y="0"/>
                </a:moveTo>
                <a:lnTo>
                  <a:pt x="7058585" y="0"/>
                </a:lnTo>
                <a:lnTo>
                  <a:pt x="7058585" y="5244433"/>
                </a:lnTo>
                <a:lnTo>
                  <a:pt x="0" y="5244433"/>
                </a:lnTo>
                <a:lnTo>
                  <a:pt x="0" y="0"/>
                </a:lnTo>
                <a:close/>
              </a:path>
            </a:pathLst>
          </a:custGeom>
          <a:blipFill>
            <a:blip r:embed="rId6"/>
            <a:stretch>
              <a:fillRect l="-1246" t="-1887" r="0" b="0"/>
            </a:stretch>
          </a:blipFill>
        </p:spPr>
      </p:sp>
      <p:sp>
        <p:nvSpPr>
          <p:cNvPr name="Freeform 8" id="8"/>
          <p:cNvSpPr/>
          <p:nvPr/>
        </p:nvSpPr>
        <p:spPr>
          <a:xfrm flipH="false" flipV="false" rot="0">
            <a:off x="935689" y="6340536"/>
            <a:ext cx="7644718" cy="3617132"/>
          </a:xfrm>
          <a:custGeom>
            <a:avLst/>
            <a:gdLst/>
            <a:ahLst/>
            <a:cxnLst/>
            <a:rect r="r" b="b" t="t" l="l"/>
            <a:pathLst>
              <a:path h="3617132" w="7644718">
                <a:moveTo>
                  <a:pt x="0" y="0"/>
                </a:moveTo>
                <a:lnTo>
                  <a:pt x="7644718" y="0"/>
                </a:lnTo>
                <a:lnTo>
                  <a:pt x="7644718" y="3617131"/>
                </a:lnTo>
                <a:lnTo>
                  <a:pt x="0" y="3617131"/>
                </a:lnTo>
                <a:lnTo>
                  <a:pt x="0" y="0"/>
                </a:lnTo>
                <a:close/>
              </a:path>
            </a:pathLst>
          </a:custGeom>
          <a:blipFill>
            <a:blip r:embed="rId7"/>
            <a:stretch>
              <a:fillRect l="-1803" t="-4267" r="-30768" b="-1083"/>
            </a:stretch>
          </a:blipFill>
        </p:spPr>
      </p:sp>
      <p:grpSp>
        <p:nvGrpSpPr>
          <p:cNvPr name="Group 9" id="9"/>
          <p:cNvGrpSpPr/>
          <p:nvPr/>
        </p:nvGrpSpPr>
        <p:grpSpPr>
          <a:xfrm rot="0">
            <a:off x="8710907" y="620360"/>
            <a:ext cx="799087" cy="799087"/>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6760F"/>
            </a:solidFill>
          </p:spPr>
        </p:sp>
      </p:grpSp>
      <p:sp>
        <p:nvSpPr>
          <p:cNvPr name="Freeform 11" id="11"/>
          <p:cNvSpPr/>
          <p:nvPr/>
        </p:nvSpPr>
        <p:spPr>
          <a:xfrm flipH="false" flipV="false" rot="0">
            <a:off x="9543543" y="1228358"/>
            <a:ext cx="8315694" cy="7391005"/>
          </a:xfrm>
          <a:custGeom>
            <a:avLst/>
            <a:gdLst/>
            <a:ahLst/>
            <a:cxnLst/>
            <a:rect r="r" b="b" t="t" l="l"/>
            <a:pathLst>
              <a:path h="7391005" w="8315694">
                <a:moveTo>
                  <a:pt x="0" y="0"/>
                </a:moveTo>
                <a:lnTo>
                  <a:pt x="8315694" y="0"/>
                </a:lnTo>
                <a:lnTo>
                  <a:pt x="8315694" y="7391004"/>
                </a:lnTo>
                <a:lnTo>
                  <a:pt x="0" y="7391004"/>
                </a:lnTo>
                <a:lnTo>
                  <a:pt x="0" y="0"/>
                </a:lnTo>
                <a:close/>
              </a:path>
            </a:pathLst>
          </a:custGeom>
          <a:blipFill>
            <a:blip r:embed="rId8"/>
            <a:stretch>
              <a:fillRect l="-1309" t="0" r="0" b="0"/>
            </a:stretch>
          </a:blipFill>
        </p:spPr>
      </p:sp>
      <p:sp>
        <p:nvSpPr>
          <p:cNvPr name="TextBox 12" id="12"/>
          <p:cNvSpPr txBox="true"/>
          <p:nvPr/>
        </p:nvSpPr>
        <p:spPr>
          <a:xfrm rot="0">
            <a:off x="229613" y="771892"/>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ea typeface="Open Sans Bold"/>
                <a:cs typeface="Open Sans Bold"/>
                <a:sym typeface="Open Sans Bold"/>
              </a:rPr>
              <a:t>1</a:t>
            </a:r>
          </a:p>
        </p:txBody>
      </p:sp>
      <p:sp>
        <p:nvSpPr>
          <p:cNvPr name="TextBox 13" id="13"/>
          <p:cNvSpPr txBox="true"/>
          <p:nvPr/>
        </p:nvSpPr>
        <p:spPr>
          <a:xfrm rot="0">
            <a:off x="8744457" y="771892"/>
            <a:ext cx="799087" cy="456465"/>
          </a:xfrm>
          <a:prstGeom prst="rect">
            <a:avLst/>
          </a:prstGeom>
        </p:spPr>
        <p:txBody>
          <a:bodyPr anchor="t" rtlCol="false" tIns="0" lIns="0" bIns="0" rIns="0">
            <a:spAutoFit/>
          </a:bodyPr>
          <a:lstStyle/>
          <a:p>
            <a:pPr algn="ctr">
              <a:lnSpc>
                <a:spcPts val="3715"/>
              </a:lnSpc>
              <a:spcBef>
                <a:spcPct val="0"/>
              </a:spcBef>
            </a:pPr>
            <a:r>
              <a:rPr lang="en-US" sz="2653">
                <a:solidFill>
                  <a:srgbClr val="FFFFFF"/>
                </a:solidFill>
                <a:latin typeface="Open Sans Bold"/>
                <a:ea typeface="Open Sans Bold"/>
                <a:cs typeface="Open Sans Bold"/>
                <a:sym typeface="Open Sans Bold"/>
              </a:rPr>
              <a:t>2</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555" r="0" b="-5555"/>
            </a:stretch>
          </a:blipFill>
        </p:spPr>
      </p:sp>
      <p:sp>
        <p:nvSpPr>
          <p:cNvPr name="Freeform 3" id="3"/>
          <p:cNvSpPr/>
          <p:nvPr/>
        </p:nvSpPr>
        <p:spPr>
          <a:xfrm flipH="false" flipV="false" rot="870085">
            <a:off x="-1503616" y="8685762"/>
            <a:ext cx="7315200" cy="4059936"/>
          </a:xfrm>
          <a:custGeom>
            <a:avLst/>
            <a:gdLst/>
            <a:ahLst/>
            <a:cxnLst/>
            <a:rect r="r" b="b" t="t" l="l"/>
            <a:pathLst>
              <a:path h="4059936" w="7315200">
                <a:moveTo>
                  <a:pt x="0" y="0"/>
                </a:moveTo>
                <a:lnTo>
                  <a:pt x="7315200" y="0"/>
                </a:lnTo>
                <a:lnTo>
                  <a:pt x="7315200" y="4059936"/>
                </a:lnTo>
                <a:lnTo>
                  <a:pt x="0" y="40599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1375">
            <a:off x="12228653" y="-2412056"/>
            <a:ext cx="7315200" cy="4059936"/>
          </a:xfrm>
          <a:custGeom>
            <a:avLst/>
            <a:gdLst/>
            <a:ahLst/>
            <a:cxnLst/>
            <a:rect r="r" b="b" t="t" l="l"/>
            <a:pathLst>
              <a:path h="4059936" w="7315200">
                <a:moveTo>
                  <a:pt x="0" y="0"/>
                </a:moveTo>
                <a:lnTo>
                  <a:pt x="7315200" y="0"/>
                </a:lnTo>
                <a:lnTo>
                  <a:pt x="7315200" y="4059936"/>
                </a:lnTo>
                <a:lnTo>
                  <a:pt x="0" y="40599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50112" y="2057033"/>
            <a:ext cx="5787775" cy="5729897"/>
          </a:xfrm>
          <a:custGeom>
            <a:avLst/>
            <a:gdLst/>
            <a:ahLst/>
            <a:cxnLst/>
            <a:rect r="r" b="b" t="t" l="l"/>
            <a:pathLst>
              <a:path h="5729897" w="5787775">
                <a:moveTo>
                  <a:pt x="0" y="0"/>
                </a:moveTo>
                <a:lnTo>
                  <a:pt x="5787776" y="0"/>
                </a:lnTo>
                <a:lnTo>
                  <a:pt x="5787776" y="5729897"/>
                </a:lnTo>
                <a:lnTo>
                  <a:pt x="0" y="57298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031985" y="4819650"/>
            <a:ext cx="10224030" cy="1956041"/>
          </a:xfrm>
          <a:prstGeom prst="rect">
            <a:avLst/>
          </a:prstGeom>
        </p:spPr>
        <p:txBody>
          <a:bodyPr anchor="t" rtlCol="false" tIns="0" lIns="0" bIns="0" rIns="0">
            <a:spAutoFit/>
          </a:bodyPr>
          <a:lstStyle/>
          <a:p>
            <a:pPr algn="ctr">
              <a:lnSpc>
                <a:spcPts val="15036"/>
              </a:lnSpc>
              <a:spcBef>
                <a:spcPct val="0"/>
              </a:spcBef>
            </a:pPr>
            <a:r>
              <a:rPr lang="en-US" sz="10740">
                <a:solidFill>
                  <a:srgbClr val="FFFFFF"/>
                </a:solidFill>
                <a:latin typeface="The Seasons"/>
                <a:ea typeface="The Seasons"/>
                <a:cs typeface="The Seasons"/>
                <a:sym typeface="The Seasons"/>
              </a:rPr>
              <a:t>Thank You</a:t>
            </a:r>
          </a:p>
        </p:txBody>
      </p:sp>
      <p:sp>
        <p:nvSpPr>
          <p:cNvPr name="Freeform 7" id="7"/>
          <p:cNvSpPr/>
          <p:nvPr/>
        </p:nvSpPr>
        <p:spPr>
          <a:xfrm flipH="false" flipV="false" rot="0">
            <a:off x="-1028700" y="102833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7259300" y="7200900"/>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981502" y="2854776"/>
            <a:ext cx="22251005" cy="3939273"/>
          </a:xfrm>
          <a:prstGeom prst="rect">
            <a:avLst/>
          </a:prstGeom>
        </p:spPr>
        <p:txBody>
          <a:bodyPr anchor="t" rtlCol="false" tIns="0" lIns="0" bIns="0" rIns="0">
            <a:spAutoFit/>
          </a:bodyPr>
          <a:lstStyle/>
          <a:p>
            <a:pPr algn="ctr">
              <a:lnSpc>
                <a:spcPts val="30394"/>
              </a:lnSpc>
              <a:spcBef>
                <a:spcPct val="0"/>
              </a:spcBef>
            </a:pPr>
            <a:r>
              <a:rPr lang="en-US" sz="21710">
                <a:solidFill>
                  <a:srgbClr val="FFFFFF">
                    <a:alpha val="36863"/>
                  </a:srgbClr>
                </a:solidFill>
                <a:latin typeface="The Seasons"/>
                <a:ea typeface="The Seasons"/>
                <a:cs typeface="The Seasons"/>
                <a:sym typeface="The Seasons"/>
              </a:rPr>
              <a:t>Patty Patootie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DAGLTll9Yts</dc:identifier>
  <dcterms:modified xsi:type="dcterms:W3CDTF">2011-08-01T06:04:30Z</dcterms:modified>
  <cp:revision>1</cp:revision>
  <dc:title>Burger</dc:title>
</cp:coreProperties>
</file>